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28" r:id="rId1"/>
    <p:sldMasterId id="2147483829" r:id="rId2"/>
  </p:sldMasterIdLst>
  <p:notesMasterIdLst>
    <p:notesMasterId r:id="rId19"/>
  </p:notesMasterIdLst>
  <p:sldIdLst>
    <p:sldId id="271" r:id="rId3"/>
    <p:sldId id="273" r:id="rId4"/>
    <p:sldId id="274" r:id="rId5"/>
    <p:sldId id="283" r:id="rId6"/>
    <p:sldId id="280" r:id="rId7"/>
    <p:sldId id="275" r:id="rId8"/>
    <p:sldId id="270" r:id="rId9"/>
    <p:sldId id="281" r:id="rId10"/>
    <p:sldId id="259" r:id="rId11"/>
    <p:sldId id="276" r:id="rId12"/>
    <p:sldId id="284" r:id="rId13"/>
    <p:sldId id="286" r:id="rId14"/>
    <p:sldId id="287" r:id="rId15"/>
    <p:sldId id="288" r:id="rId16"/>
    <p:sldId id="289" r:id="rId17"/>
    <p:sldId id="278" r:id="rId18"/>
  </p:sldIdLst>
  <p:sldSz cx="9144000" cy="5143500" type="screen16x9"/>
  <p:notesSz cx="6858000" cy="9144000"/>
  <p:embeddedFontLst>
    <p:embeddedFont>
      <p:font typeface="나눔바른고딕 Light" panose="020B0603020101020101" pitchFamily="50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indent="0" algn="l" defTabSz="914400">
      <a:buNone/>
      <a:defRPr lang="ko-KR" sz="1800" baseline="0" smtClean="0">
        <a:solidFill>
          <a:srgbClr val="000000"/>
        </a:solidFill>
        <a:latin typeface="+mn-lt"/>
        <a:ea typeface="+mn-ea"/>
      </a:defRPr>
    </a:lvl1pPr>
    <a:lvl2pPr marL="457200" lvl="1" indent="0" defTabSz="914400">
      <a:defRPr lang="ko-KR" smtClean="0"/>
    </a:lvl2pPr>
    <a:lvl3pPr marL="914400" lvl="2" indent="0" defTabSz="914400">
      <a:defRPr lang="ko-KR" smtClean="0"/>
    </a:lvl3pPr>
    <a:lvl4pPr marL="1371600" lvl="3" indent="0" defTabSz="914400">
      <a:defRPr lang="ko-KR" smtClean="0"/>
    </a:lvl4pPr>
    <a:lvl5pPr marL="1828800" lvl="4" indent="0" defTabSz="914400">
      <a:defRPr lang="ko-KR" smtClean="0"/>
    </a:lvl5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9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3252" autoAdjust="0"/>
  </p:normalViewPr>
  <p:slideViewPr>
    <p:cSldViewPr snapToObjects="1">
      <p:cViewPr>
        <p:scale>
          <a:sx n="100" d="100"/>
          <a:sy n="100" d="100"/>
        </p:scale>
        <p:origin x="-581" y="-15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0D9F9-6CFC-4945-933A-95FD3A22DACB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7D461-9E75-4B42-9D89-19E4A7E0D0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156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7D461-9E75-4B42-9D89-19E4A7E0D08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087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7D461-9E75-4B42-9D89-19E4A7E0D0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087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7D461-9E75-4B42-9D89-19E4A7E0D08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087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7D461-9E75-4B42-9D89-19E4A7E0D0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087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7D461-9E75-4B42-9D89-19E4A7E0D0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087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7D461-9E75-4B42-9D89-19E4A7E0D08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087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idx="1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>
              <a:buFont typeface="맑은 고딕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lvl="1" indent="0" rtl="0">
              <a:buFont typeface="맑은 고딕"/>
              <a:buChar char="•"/>
            </a:pPr>
            <a:r>
              <a:rPr/>
              <a:t>둘째 수준</a:t>
            </a:r>
            <a:endParaRPr lang="ko-KR" altLang="en-US"/>
          </a:p>
          <a:p>
            <a:pPr marL="0" lvl="2" indent="0" rtl="0">
              <a:buFont typeface="맑은 고딕"/>
              <a:buChar char="•"/>
            </a:pPr>
            <a:r>
              <a:rPr/>
              <a:t>셋째 수준</a:t>
            </a:r>
            <a:endParaRPr lang="ko-KR" altLang="en-US"/>
          </a:p>
          <a:p>
            <a:pPr marL="0" lvl="3" indent="0" rtl="0">
              <a:buFont typeface="맑은 고딕"/>
              <a:buChar char="•"/>
            </a:pPr>
            <a:r>
              <a:rPr/>
              <a:t>넷째 수준</a:t>
            </a:r>
            <a:endParaRPr lang="ko-KR" altLang="en-US"/>
          </a:p>
          <a:p>
            <a:pPr marL="0" lvl="4" indent="0" rtl="0">
              <a:buFont typeface="맑은 고딕"/>
              <a:buChar char="•"/>
            </a:pPr>
            <a:r>
              <a:rPr/>
              <a:t>다섯째 수준</a:t>
            </a:r>
            <a:endParaRPr lang="ko-KR" altLang="en-US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slidenum">
              <a:rPr>
                <a:solidFill>
                  <a:srgbClr val="898989"/>
                </a:solidFill>
              </a:rPr>
              <a:t>‹#›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 idx="10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datetime1">
              <a:rPr lang="en-GB" altLang="en-US" smtClean="0"/>
              <a:t>23/07/2021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 idx="11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바닥글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035" cy="438975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 idx="1"/>
          </p:nvPr>
        </p:nvSpPr>
        <p:spPr>
          <a:xfrm>
            <a:off x="457200" y="205740"/>
            <a:ext cx="6026150" cy="438975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>
              <a:buFont typeface="맑은 고딕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lvl="1" indent="0" rtl="0">
              <a:buFont typeface="맑은 고딕"/>
              <a:buChar char="•"/>
            </a:pPr>
            <a:r>
              <a:rPr/>
              <a:t>둘째 수준</a:t>
            </a:r>
            <a:endParaRPr lang="ko-KR" altLang="en-US"/>
          </a:p>
          <a:p>
            <a:pPr marL="0" lvl="2" indent="0" rtl="0">
              <a:buFont typeface="맑은 고딕"/>
              <a:buChar char="•"/>
            </a:pPr>
            <a:r>
              <a:rPr/>
              <a:t>셋째 수준</a:t>
            </a:r>
            <a:endParaRPr lang="ko-KR" altLang="en-US"/>
          </a:p>
          <a:p>
            <a:pPr marL="0" lvl="3" indent="0" rtl="0">
              <a:buFont typeface="맑은 고딕"/>
              <a:buChar char="•"/>
            </a:pPr>
            <a:r>
              <a:rPr/>
              <a:t>넷째 수준</a:t>
            </a:r>
            <a:endParaRPr lang="ko-KR" altLang="en-US"/>
          </a:p>
          <a:p>
            <a:pPr marL="0" lvl="4" indent="0" rtl="0">
              <a:buFont typeface="맑은 고딕"/>
              <a:buChar char="•"/>
            </a:pPr>
            <a:r>
              <a:rPr/>
              <a:t>다섯째 수준</a:t>
            </a:r>
            <a:endParaRPr lang="ko-KR" altLang="en-US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slidenum">
              <a:rPr>
                <a:solidFill>
                  <a:srgbClr val="898989"/>
                </a:solidFill>
              </a:rPr>
              <a:t>‹#›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 idx="10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datetime1">
              <a:rPr lang="en-GB" altLang="en-US" smtClean="0"/>
              <a:t>23/07/2021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 idx="11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바닥글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371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024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285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957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087438"/>
            <a:ext cx="2020094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767556"/>
            <a:ext cx="2020888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087438"/>
            <a:ext cx="2020888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235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610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151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36525"/>
            <a:ext cx="2555875" cy="292655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17550"/>
            <a:ext cx="1504157" cy="2345532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210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69"/>
            <a:ext cx="2743200" cy="402431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9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2181225"/>
            <a:ext cx="7772400" cy="11245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6000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722630" y="3305175"/>
            <a:ext cx="7772400" cy="102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2400"/>
            </a:lvl1pPr>
            <a:lvl2pPr marL="457200" indent="0">
              <a:defRPr lang="en-GB" altLang="en-US" sz="2000"/>
            </a:lvl2pPr>
            <a:lvl3pPr marL="914400" indent="0">
              <a:defRPr lang="en-GB" altLang="en-US" sz="1800"/>
            </a:lvl3pPr>
            <a:lvl4pPr marL="1371600" indent="0">
              <a:defRPr lang="en-GB" altLang="en-US" sz="1600"/>
            </a:lvl4pPr>
            <a:lvl5pPr marL="1828800" indent="0">
              <a:defRPr lang="en-GB" altLang="en-US" sz="1600"/>
            </a:lvl5pPr>
            <a:lvl6pPr marL="2286000" indent="0">
              <a:defRPr lang="en-GB" altLang="en-US" sz="1600"/>
            </a:lvl6pPr>
            <a:lvl7pPr marL="2743200" indent="0">
              <a:defRPr lang="en-GB" altLang="en-US" sz="1600"/>
            </a:lvl7pPr>
            <a:lvl8pPr marL="3200400" indent="0">
              <a:defRPr lang="en-GB" altLang="en-US" sz="1600"/>
            </a:lvl8pPr>
            <a:lvl9pPr marL="3657600" indent="0">
              <a:defRPr lang="en-GB" altLang="en-US" sz="1600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slidenum">
              <a:rPr>
                <a:solidFill>
                  <a:srgbClr val="898989"/>
                </a:solidFill>
              </a:rPr>
              <a:t>‹#›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 idx="10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datetime1">
              <a:rPr lang="en-GB" altLang="en-US" smtClean="0"/>
              <a:t>23/07/2021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 idx="11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바닥글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4219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37319"/>
            <a:ext cx="1028700" cy="2925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319"/>
            <a:ext cx="3009900" cy="2925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222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idx="1"/>
          </p:nvPr>
        </p:nvSpPr>
        <p:spPr>
          <a:xfrm>
            <a:off x="457200" y="1200150"/>
            <a:ext cx="4042410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>
              <a:buFont typeface="맑은 고딕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lvl="1" indent="0" rtl="0">
              <a:buFont typeface="맑은 고딕"/>
              <a:buChar char="•"/>
            </a:pPr>
            <a:r>
              <a:rPr/>
              <a:t>둘째 수준</a:t>
            </a:r>
            <a:endParaRPr lang="ko-KR" altLang="en-US"/>
          </a:p>
          <a:p>
            <a:pPr marL="0" lvl="2" indent="0" rtl="0">
              <a:buFont typeface="맑은 고딕"/>
              <a:buChar char="•"/>
            </a:pPr>
            <a:r>
              <a:rPr/>
              <a:t>셋째 수준</a:t>
            </a:r>
            <a:endParaRPr lang="ko-KR" altLang="en-US"/>
          </a:p>
          <a:p>
            <a:pPr marL="0" lvl="3" indent="0" rtl="0">
              <a:buFont typeface="맑은 고딕"/>
              <a:buChar char="•"/>
            </a:pPr>
            <a:r>
              <a:rPr/>
              <a:t>넷째 수준</a:t>
            </a:r>
            <a:endParaRPr lang="ko-KR" altLang="en-US"/>
          </a:p>
          <a:p>
            <a:pPr marL="0" lvl="4" indent="0" rtl="0">
              <a:buFont typeface="맑은 고딕"/>
              <a:buChar char="•"/>
            </a:pPr>
            <a:r>
              <a:rPr/>
              <a:t>다섯째 수준</a:t>
            </a:r>
            <a:endParaRPr lang="ko-KR" altLang="en-US"/>
          </a:p>
        </p:txBody>
      </p:sp>
      <p:sp>
        <p:nvSpPr>
          <p:cNvPr id="4" name="Rect 0"/>
          <p:cNvSpPr txBox="1">
            <a:spLocks noGrp="1"/>
          </p:cNvSpPr>
          <p:nvPr>
            <p:ph idx="2"/>
          </p:nvPr>
        </p:nvSpPr>
        <p:spPr>
          <a:xfrm>
            <a:off x="4645025" y="1200150"/>
            <a:ext cx="4042410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>
              <a:buFont typeface="맑은 고딕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lvl="1" indent="0" rtl="0">
              <a:buFont typeface="맑은 고딕"/>
              <a:buChar char="•"/>
            </a:pPr>
            <a:r>
              <a:rPr/>
              <a:t>둘째 수준</a:t>
            </a:r>
            <a:endParaRPr lang="ko-KR" altLang="en-US"/>
          </a:p>
          <a:p>
            <a:pPr marL="0" lvl="2" indent="0" rtl="0">
              <a:buFont typeface="맑은 고딕"/>
              <a:buChar char="•"/>
            </a:pPr>
            <a:r>
              <a:rPr/>
              <a:t>셋째 수준</a:t>
            </a:r>
            <a:endParaRPr lang="ko-KR" altLang="en-US"/>
          </a:p>
          <a:p>
            <a:pPr marL="0" lvl="3" indent="0" rtl="0">
              <a:buFont typeface="맑은 고딕"/>
              <a:buChar char="•"/>
            </a:pPr>
            <a:r>
              <a:rPr/>
              <a:t>넷째 수준</a:t>
            </a:r>
            <a:endParaRPr lang="ko-KR" altLang="en-US"/>
          </a:p>
          <a:p>
            <a:pPr marL="0" lvl="4" indent="0" rtl="0">
              <a:buFont typeface="맑은 고딕"/>
              <a:buChar char="•"/>
            </a:pPr>
            <a:r>
              <a:rPr/>
              <a:t>다섯째 수준</a:t>
            </a:r>
            <a:endParaRPr lang="ko-KR" altLang="en-US"/>
          </a:p>
        </p:txBody>
      </p:sp>
      <p:sp>
        <p:nvSpPr>
          <p:cNvPr id="5" name="Rect 0"/>
          <p:cNvSpPr txBox="1">
            <a:spLocks noGrp="1"/>
          </p:cNvSpPr>
          <p:nvPr>
            <p:ph type="sldNum" idx="12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slidenum">
              <a:rPr>
                <a:solidFill>
                  <a:srgbClr val="898989"/>
                </a:solidFill>
              </a:rPr>
              <a:t>‹#›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dt" idx="10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datetime1">
              <a:rPr lang="en-GB" altLang="en-US" smtClean="0"/>
              <a:t>23/07/2021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ftr" idx="11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바닥글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457200" y="115252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2400" b="1"/>
            </a:lvl1pPr>
            <a:lvl2pPr marL="457200" indent="0">
              <a:defRPr lang="en-GB" altLang="en-US" sz="2000" b="1"/>
            </a:lvl2pPr>
            <a:lvl3pPr marL="914400" indent="0">
              <a:defRPr lang="en-GB" altLang="en-US" sz="1800" b="1"/>
            </a:lvl3pPr>
            <a:lvl4pPr marL="1371600" indent="0">
              <a:defRPr lang="en-GB" altLang="en-US" sz="1600" b="1"/>
            </a:lvl4pPr>
            <a:lvl5pPr marL="1828800" indent="0">
              <a:defRPr lang="en-GB" altLang="en-US" sz="1600" b="1"/>
            </a:lvl5pPr>
            <a:lvl6pPr marL="2286000" indent="0">
              <a:defRPr lang="en-GB" altLang="en-US" sz="1600" b="1"/>
            </a:lvl6pPr>
            <a:lvl7pPr marL="2743200" indent="0">
              <a:defRPr lang="en-GB" altLang="en-US" sz="1600" b="1"/>
            </a:lvl7pPr>
            <a:lvl8pPr marL="3200400" indent="0">
              <a:defRPr lang="en-GB" altLang="en-US" sz="1600" b="1"/>
            </a:lvl8pPr>
            <a:lvl9pPr marL="3657600" indent="0">
              <a:defRPr lang="en-GB" altLang="en-US" sz="1600" b="1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 idx="2"/>
          </p:nvPr>
        </p:nvSpPr>
        <p:spPr>
          <a:xfrm>
            <a:off x="4645025" y="115252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2400" b="1"/>
            </a:lvl1pPr>
            <a:lvl2pPr marL="457200" indent="0">
              <a:defRPr lang="en-GB" altLang="en-US" sz="2000" b="1"/>
            </a:lvl2pPr>
            <a:lvl3pPr marL="914400" indent="0">
              <a:defRPr lang="en-GB" altLang="en-US" sz="1800" b="1"/>
            </a:lvl3pPr>
            <a:lvl4pPr marL="1371600" indent="0">
              <a:defRPr lang="en-GB" altLang="en-US" sz="1600" b="1"/>
            </a:lvl4pPr>
            <a:lvl5pPr marL="1828800" indent="0">
              <a:defRPr lang="en-GB" altLang="en-US" sz="1600" b="1"/>
            </a:lvl5pPr>
            <a:lvl6pPr marL="2286000" indent="0">
              <a:defRPr lang="en-GB" altLang="en-US" sz="1600" b="1"/>
            </a:lvl6pPr>
            <a:lvl7pPr marL="2743200" indent="0">
              <a:defRPr lang="en-GB" altLang="en-US" sz="1600" b="1"/>
            </a:lvl7pPr>
            <a:lvl8pPr marL="3200400" indent="0">
              <a:defRPr lang="en-GB" altLang="en-US" sz="1600" b="1"/>
            </a:lvl8pPr>
            <a:lvl9pPr marL="3657600" indent="0">
              <a:defRPr lang="en-GB" altLang="en-US" sz="1600" b="1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idx="3"/>
          </p:nvPr>
        </p:nvSpPr>
        <p:spPr>
          <a:xfrm>
            <a:off x="457200" y="1632585"/>
            <a:ext cx="4042410" cy="29629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>
              <a:buFont typeface="맑은 고딕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lvl="1" indent="0" rtl="0">
              <a:buFont typeface="맑은 고딕"/>
              <a:buChar char="•"/>
            </a:pPr>
            <a:r>
              <a:rPr/>
              <a:t>둘째 수준</a:t>
            </a:r>
            <a:endParaRPr lang="ko-KR" altLang="en-US"/>
          </a:p>
          <a:p>
            <a:pPr marL="0" lvl="2" indent="0" rtl="0">
              <a:buFont typeface="맑은 고딕"/>
              <a:buChar char="•"/>
            </a:pPr>
            <a:r>
              <a:rPr/>
              <a:t>셋째 수준</a:t>
            </a:r>
            <a:endParaRPr lang="ko-KR" altLang="en-US"/>
          </a:p>
          <a:p>
            <a:pPr marL="0" lvl="3" indent="0" rtl="0">
              <a:buFont typeface="맑은 고딕"/>
              <a:buChar char="•"/>
            </a:pPr>
            <a:r>
              <a:rPr/>
              <a:t>넷째 수준</a:t>
            </a:r>
            <a:endParaRPr lang="ko-KR" altLang="en-US"/>
          </a:p>
          <a:p>
            <a:pPr marL="0" lvl="4" indent="0" rtl="0">
              <a:buFont typeface="맑은 고딕"/>
              <a:buChar char="•"/>
            </a:pPr>
            <a:r>
              <a:rPr/>
              <a:t>다섯째 수준</a:t>
            </a:r>
            <a:endParaRPr lang="ko-KR" altLang="en-US"/>
          </a:p>
        </p:txBody>
      </p:sp>
      <p:sp>
        <p:nvSpPr>
          <p:cNvPr id="6" name="Rect 0"/>
          <p:cNvSpPr txBox="1">
            <a:spLocks noGrp="1"/>
          </p:cNvSpPr>
          <p:nvPr>
            <p:ph idx="4"/>
          </p:nvPr>
        </p:nvSpPr>
        <p:spPr>
          <a:xfrm>
            <a:off x="4645025" y="1632585"/>
            <a:ext cx="4042410" cy="29629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>
              <a:buFont typeface="맑은 고딕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lvl="1" indent="0" rtl="0">
              <a:buFont typeface="맑은 고딕"/>
              <a:buChar char="•"/>
            </a:pPr>
            <a:r>
              <a:rPr/>
              <a:t>둘째 수준</a:t>
            </a:r>
            <a:endParaRPr lang="ko-KR" altLang="en-US"/>
          </a:p>
          <a:p>
            <a:pPr marL="0" lvl="2" indent="0" rtl="0">
              <a:buFont typeface="맑은 고딕"/>
              <a:buChar char="•"/>
            </a:pPr>
            <a:r>
              <a:rPr/>
              <a:t>셋째 수준</a:t>
            </a:r>
            <a:endParaRPr lang="ko-KR" altLang="en-US"/>
          </a:p>
          <a:p>
            <a:pPr marL="0" lvl="3" indent="0" rtl="0">
              <a:buFont typeface="맑은 고딕"/>
              <a:buChar char="•"/>
            </a:pPr>
            <a:r>
              <a:rPr/>
              <a:t>넷째 수준</a:t>
            </a:r>
            <a:endParaRPr lang="ko-KR" altLang="en-US"/>
          </a:p>
          <a:p>
            <a:pPr marL="0" lvl="4" indent="0" rtl="0">
              <a:buFont typeface="맑은 고딕"/>
              <a:buChar char="•"/>
            </a:pPr>
            <a:r>
              <a:rPr/>
              <a:t>다섯째 수준</a:t>
            </a:r>
            <a:endParaRPr lang="ko-KR" altLang="en-US"/>
          </a:p>
        </p:txBody>
      </p:sp>
      <p:sp>
        <p:nvSpPr>
          <p:cNvPr id="7" name="Rect 0"/>
          <p:cNvSpPr txBox="1">
            <a:spLocks noGrp="1"/>
          </p:cNvSpPr>
          <p:nvPr>
            <p:ph type="sldNum" idx="12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slidenum">
              <a:rPr>
                <a:solidFill>
                  <a:srgbClr val="898989"/>
                </a:solidFill>
              </a:rPr>
              <a:t>‹#›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dt" idx="10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datetime1">
              <a:rPr lang="en-GB" altLang="en-US" smtClean="0"/>
              <a:t>23/07/2021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 idx="11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바닥글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ldNum" idx="12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slidenum">
              <a:rPr>
                <a:solidFill>
                  <a:srgbClr val="898989"/>
                </a:solidFill>
              </a:rPr>
              <a:t>‹#›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 idx="10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datetime1">
              <a:rPr lang="en-GB" altLang="en-US" smtClean="0"/>
              <a:t>23/07/2021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 idx="11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바닥글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sldNum" idx="12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slidenum">
              <a:rPr>
                <a:solidFill>
                  <a:srgbClr val="898989"/>
                </a:solidFill>
              </a:rPr>
              <a:t>‹#›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 idx="10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datetime1">
              <a:rPr lang="en-GB" altLang="en-US" smtClean="0"/>
              <a:t>23/07/2021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 idx="11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바닥글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3009265" cy="871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3200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idx="1"/>
          </p:nvPr>
        </p:nvSpPr>
        <p:spPr>
          <a:xfrm>
            <a:off x="3575685" y="342900"/>
            <a:ext cx="5111750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3200"/>
            </a:lvl1pPr>
            <a:lvl2pPr marL="0" indent="0">
              <a:defRPr lang="en-GB" altLang="en-US" sz="2800"/>
            </a:lvl2pPr>
            <a:lvl3pPr marL="0" indent="0">
              <a:defRPr lang="en-GB" altLang="en-US" sz="2400"/>
            </a:lvl3pPr>
            <a:lvl4pPr marL="0" indent="0">
              <a:defRPr lang="en-GB" altLang="en-US" sz="2000"/>
            </a:lvl4pPr>
            <a:lvl5pPr marL="0" indent="0">
              <a:defRPr lang="en-GB" altLang="en-US" sz="2000"/>
            </a:lvl5pPr>
            <a:lvl6pPr marL="0" indent="0">
              <a:defRPr lang="en-GB" altLang="en-US" sz="2000"/>
            </a:lvl6pPr>
            <a:lvl7pPr marL="0" indent="0">
              <a:defRPr lang="en-GB" altLang="en-US" sz="2000"/>
            </a:lvl7pPr>
            <a:lvl8pPr marL="0" indent="0">
              <a:defRPr lang="en-GB" altLang="en-US" sz="2000"/>
            </a:lvl8pPr>
            <a:lvl9pPr marL="0" indent="0">
              <a:defRPr lang="en-GB" altLang="en-US" sz="2000"/>
            </a:lvl9pPr>
          </a:lstStyle>
          <a:p>
            <a:pPr marL="0" indent="0" rtl="0">
              <a:buFont typeface="맑은 고딕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lvl="1" indent="0" rtl="0">
              <a:buFont typeface="맑은 고딕"/>
              <a:buChar char="•"/>
            </a:pPr>
            <a:r>
              <a:rPr/>
              <a:t>둘째 수준</a:t>
            </a:r>
            <a:endParaRPr lang="ko-KR" altLang="en-US"/>
          </a:p>
          <a:p>
            <a:pPr marL="0" lvl="2" indent="0" rtl="0">
              <a:buFont typeface="맑은 고딕"/>
              <a:buChar char="•"/>
            </a:pPr>
            <a:r>
              <a:rPr/>
              <a:t>셋째 수준</a:t>
            </a:r>
            <a:endParaRPr lang="ko-KR" altLang="en-US"/>
          </a:p>
          <a:p>
            <a:pPr marL="0" lvl="3" indent="0" rtl="0">
              <a:buFont typeface="맑은 고딕"/>
              <a:buChar char="•"/>
            </a:pPr>
            <a:r>
              <a:rPr/>
              <a:t>넷째 수준</a:t>
            </a:r>
            <a:endParaRPr lang="ko-KR" altLang="en-US"/>
          </a:p>
          <a:p>
            <a:pPr marL="0" lvl="4" indent="0" rtl="0">
              <a:buFont typeface="맑은 고딕"/>
              <a:buChar char="•"/>
            </a:pPr>
            <a:r>
              <a:rPr/>
              <a:t>다섯째 수준</a:t>
            </a:r>
            <a:endParaRPr lang="ko-KR" altLang="en-US"/>
          </a:p>
        </p:txBody>
      </p:sp>
      <p:sp>
        <p:nvSpPr>
          <p:cNvPr id="4" name="Rect 0"/>
          <p:cNvSpPr txBox="1">
            <a:spLocks noGrp="1"/>
          </p:cNvSpPr>
          <p:nvPr>
            <p:ph type="body" idx="2"/>
          </p:nvPr>
        </p:nvSpPr>
        <p:spPr>
          <a:xfrm>
            <a:off x="457200" y="1076960"/>
            <a:ext cx="3009265" cy="3518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600"/>
            </a:lvl1pPr>
            <a:lvl2pPr marL="457200" indent="0">
              <a:defRPr lang="en-GB" altLang="en-US" sz="1400"/>
            </a:lvl2pPr>
            <a:lvl3pPr marL="914400" indent="0">
              <a:defRPr lang="en-GB" altLang="en-US" sz="1200"/>
            </a:lvl3pPr>
            <a:lvl4pPr marL="1371600" indent="0">
              <a:defRPr lang="en-GB" altLang="en-US" sz="1000"/>
            </a:lvl4pPr>
            <a:lvl5pPr marL="1828800" indent="0">
              <a:defRPr lang="en-GB" altLang="en-US" sz="1000"/>
            </a:lvl5pPr>
            <a:lvl6pPr marL="2286000" indent="0">
              <a:defRPr lang="en-GB" altLang="en-US" sz="1000"/>
            </a:lvl6pPr>
            <a:lvl7pPr marL="2743200" indent="0">
              <a:defRPr lang="en-GB" altLang="en-US" sz="1000"/>
            </a:lvl7pPr>
            <a:lvl8pPr marL="3200400" indent="0">
              <a:defRPr lang="en-GB" altLang="en-US" sz="1000"/>
            </a:lvl8pPr>
            <a:lvl9pPr marL="3657600" indent="0">
              <a:defRPr lang="en-GB" altLang="en-US" sz="1000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sldNum" idx="12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slidenum">
              <a:rPr>
                <a:solidFill>
                  <a:srgbClr val="898989"/>
                </a:solidFill>
              </a:rPr>
              <a:t>‹#›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dt" idx="10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datetime1">
              <a:rPr lang="en-GB" altLang="en-US" smtClean="0"/>
              <a:t>23/07/2021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ftr" idx="11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바닥글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3009265" cy="871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3200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457200" y="1076960"/>
            <a:ext cx="3009265" cy="3518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3200"/>
            </a:lvl1pPr>
            <a:lvl2pPr marL="457200" indent="0">
              <a:defRPr lang="en-GB" altLang="en-US" sz="2800"/>
            </a:lvl2pPr>
            <a:lvl3pPr marL="914400" indent="0">
              <a:defRPr lang="en-GB" altLang="en-US" sz="2400"/>
            </a:lvl3pPr>
            <a:lvl4pPr marL="1371600" indent="0">
              <a:defRPr lang="en-GB" altLang="en-US" sz="2000"/>
            </a:lvl4pPr>
            <a:lvl5pPr marL="1828800" indent="0">
              <a:defRPr lang="en-GB" altLang="en-US" sz="2000"/>
            </a:lvl5pPr>
            <a:lvl6pPr marL="2286000" indent="0">
              <a:defRPr lang="en-GB" altLang="en-US" sz="2000"/>
            </a:lvl6pPr>
            <a:lvl7pPr marL="2743200" indent="0">
              <a:defRPr lang="en-GB" altLang="en-US" sz="2000"/>
            </a:lvl7pPr>
            <a:lvl8pPr marL="3200400" indent="0">
              <a:defRPr lang="en-GB" altLang="en-US" sz="2000"/>
            </a:lvl8pPr>
            <a:lvl9pPr marL="3657600" indent="0">
              <a:defRPr lang="en-GB" altLang="en-US" sz="2000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pic" idx="2"/>
          </p:nvPr>
        </p:nvSpPr>
        <p:spPr>
          <a:xfrm>
            <a:off x="3575685" y="342900"/>
            <a:ext cx="5111750" cy="4115435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sldNum" idx="12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slidenum">
              <a:rPr>
                <a:solidFill>
                  <a:srgbClr val="898989"/>
                </a:solidFill>
              </a:rPr>
              <a:t>‹#›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dt" idx="10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datetime1">
              <a:rPr lang="en-GB" altLang="en-US" smtClean="0"/>
              <a:t>23/07/2021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ftr" idx="11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바닥글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 idx="1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>
              <a:buFont typeface="맑은 고딕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lvl="1" indent="0" rtl="0">
              <a:buFont typeface="맑은 고딕"/>
              <a:buChar char="•"/>
            </a:pPr>
            <a:r>
              <a:rPr/>
              <a:t>둘째 수준</a:t>
            </a:r>
            <a:endParaRPr lang="ko-KR" altLang="en-US"/>
          </a:p>
          <a:p>
            <a:pPr marL="0" lvl="2" indent="0" rtl="0">
              <a:buFont typeface="맑은 고딕"/>
              <a:buChar char="•"/>
            </a:pPr>
            <a:r>
              <a:rPr/>
              <a:t>셋째 수준</a:t>
            </a:r>
            <a:endParaRPr lang="ko-KR" altLang="en-US"/>
          </a:p>
          <a:p>
            <a:pPr marL="0" lvl="3" indent="0" rtl="0">
              <a:buFont typeface="맑은 고딕"/>
              <a:buChar char="•"/>
            </a:pPr>
            <a:r>
              <a:rPr/>
              <a:t>넷째 수준</a:t>
            </a:r>
            <a:endParaRPr lang="ko-KR" altLang="en-US"/>
          </a:p>
          <a:p>
            <a:pPr marL="0" lvl="4" indent="0" rtl="0">
              <a:buFont typeface="맑은 고딕"/>
              <a:buChar char="•"/>
            </a:pPr>
            <a:r>
              <a:rPr/>
              <a:t>다섯째 수준</a:t>
            </a:r>
            <a:endParaRPr lang="ko-KR" altLang="en-US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slidenum">
              <a:rPr>
                <a:solidFill>
                  <a:srgbClr val="898989"/>
                </a:solidFill>
              </a:rPr>
              <a:t>‹#›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 idx="10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datetime1">
              <a:rPr lang="en-GB" altLang="en-US" smtClean="0"/>
              <a:t>23/07/2021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 idx="11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바닥글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rtl="0">
              <a:buFont typeface="맑은 고딕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lvl="1" indent="0" rtl="0">
              <a:buFont typeface="맑은 고딕"/>
              <a:buChar char="•"/>
            </a:pPr>
            <a:r>
              <a:rPr/>
              <a:t>둘째 수준</a:t>
            </a:r>
            <a:endParaRPr lang="ko-KR" altLang="en-US"/>
          </a:p>
          <a:p>
            <a:pPr marL="0" lvl="2" indent="0" rtl="0">
              <a:buFont typeface="맑은 고딕"/>
              <a:buChar char="•"/>
            </a:pPr>
            <a:r>
              <a:rPr/>
              <a:t>셋째 수준</a:t>
            </a:r>
            <a:endParaRPr lang="ko-KR" altLang="en-US"/>
          </a:p>
          <a:p>
            <a:pPr marL="0" lvl="3" indent="0" rtl="0">
              <a:buFont typeface="맑은 고딕"/>
              <a:buChar char="•"/>
            </a:pPr>
            <a:r>
              <a:rPr/>
              <a:t>넷째 수준</a:t>
            </a:r>
            <a:endParaRPr lang="ko-KR" altLang="en-US"/>
          </a:p>
          <a:p>
            <a:pPr marL="0" lvl="4" indent="0" rtl="0">
              <a:buFont typeface="맑은 고딕"/>
              <a:buChar char="•"/>
            </a:pPr>
            <a:r>
              <a:rPr/>
              <a:t>다섯째 수준</a:t>
            </a:r>
            <a:endParaRPr lang="ko-KR" altLang="en-US"/>
          </a:p>
        </p:txBody>
      </p:sp>
      <p:sp>
        <p:nvSpPr>
          <p:cNvPr id="4" name="Rect 0"/>
          <p:cNvSpPr txBox="1">
            <a:spLocks noGrp="1"/>
          </p:cNvSpPr>
          <p:nvPr>
            <p:ph type="sldNum" idx="4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 algn="r">
              <a:defRPr lang="en-GB" altLang="en-US" sz="1200">
                <a:solidFill>
                  <a:srgbClr val="898989">
                    <a:tint val="75000"/>
                  </a:srgbClr>
                </a:solidFill>
              </a:defRPr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slidenum">
              <a:rPr>
                <a:solidFill>
                  <a:srgbClr val="898989"/>
                </a:solidFill>
              </a:rPr>
              <a:t>‹#›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 idx="2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 algn="l">
              <a:defRPr lang="en-GB" altLang="en-US" sz="1200">
                <a:solidFill>
                  <a:srgbClr val="898989">
                    <a:tint val="75000"/>
                  </a:srgbClr>
                </a:solidFill>
              </a:defRPr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datetime1">
              <a:rPr lang="en-GB" altLang="en-US" smtClean="0"/>
              <a:t>23/07/2021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 idx="3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 algn="ctr">
              <a:defRPr lang="en-GB" altLang="en-US" sz="1200">
                <a:solidFill>
                  <a:srgbClr val="898989">
                    <a:tint val="75000"/>
                  </a:srgbClr>
                </a:solidFill>
              </a:defRPr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바닥글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</p:spPr>
        <p:txBody>
          <a:bodyPr vert="horz" lIns="45720" tIns="22860" rIns="45720" bIns="2286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 vert="horz" lIns="45720" tIns="22860" rIns="45720" bIns="2286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rtl="0"/>
            <a:fld id="{F8166F1F-CE9B-4651-A6AA-CD717754106B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cs typeface="+mn-cs"/>
              </a:rPr>
              <a:pPr defTabSz="457200" rtl="0"/>
              <a:t>7/23/2021</a:t>
            </a:fld>
            <a:endParaRPr lang="en-US" kern="1200">
              <a:solidFill>
                <a:prstClr val="black">
                  <a:tint val="75000"/>
                </a:prstClr>
              </a:solidFill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 vert="horz" lIns="45720" tIns="22860" rIns="45720" bIns="2286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rtl="0"/>
            <a:endParaRPr lang="en-US" kern="1200">
              <a:solidFill>
                <a:prstClr val="black">
                  <a:tint val="75000"/>
                </a:prstClr>
              </a:solidFill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 vert="horz" lIns="45720" tIns="22860" rIns="45720" bIns="2286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rtl="0"/>
            <a:fld id="{F7021451-1387-4CA6-816F-3879F97B5CBC}" type="slidenum">
              <a:rPr lang="en-US" kern="1200" smtClean="0">
                <a:solidFill>
                  <a:prstClr val="black">
                    <a:tint val="75000"/>
                  </a:prstClr>
                </a:solidFill>
                <a:cs typeface="+mn-cs"/>
              </a:rPr>
              <a:pPr defTabSz="457200" rtl="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16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�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�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�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�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�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�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�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�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jpeg"/><Relationship Id="rId4" Type="http://schemas.openxmlformats.org/officeDocument/2006/relationships/image" Target="../media/image2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9048" y="-308476"/>
            <a:ext cx="9019048" cy="5721715"/>
            <a:chOff x="438095" y="-616952"/>
            <a:chExt cx="18038095" cy="11443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38095" y="-616952"/>
              <a:ext cx="18038095" cy="1144342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96041" y="2760462"/>
            <a:ext cx="6524231" cy="1827513"/>
          </a:xfrm>
          <a:prstGeom prst="rect">
            <a:avLst/>
          </a:prstGeom>
          <a:noFill/>
        </p:spPr>
        <p:txBody>
          <a:bodyPr wrap="square" lIns="45720" tIns="22860" rIns="45720" bIns="22860" rtlCol="0"/>
          <a:lstStyle/>
          <a:p>
            <a:pPr algn="just" rtl="0"/>
            <a:r>
              <a:rPr lang="ko-KR" altLang="en-US" sz="6300" spc="-250" dirty="0" smtClean="0">
                <a:solidFill>
                  <a:srgbClr val="3D3D3D"/>
                </a:solidFill>
                <a:latin typeface="에스코어 드림 7 ExtraBold" pitchFamily="34" charset="-127"/>
                <a:ea typeface="에스코어 드림 7 ExtraBold" pitchFamily="34" charset="-127"/>
                <a:cs typeface="에스코어 드림 7 ExtraBold" pitchFamily="34" charset="0"/>
              </a:rPr>
              <a:t>수질</a:t>
            </a:r>
            <a:r>
              <a:rPr lang="en-US" altLang="ko-KR" sz="6300" spc="-250" dirty="0">
                <a:solidFill>
                  <a:srgbClr val="3D3D3D"/>
                </a:solidFill>
                <a:latin typeface="에스코어 드림 7 ExtraBold" pitchFamily="34" charset="-127"/>
                <a:ea typeface="에스코어 드림 7 ExtraBold" pitchFamily="34" charset="-127"/>
                <a:cs typeface="에스코어 드림 7 ExtraBold" pitchFamily="34" charset="0"/>
              </a:rPr>
              <a:t> </a:t>
            </a:r>
            <a:r>
              <a:rPr lang="en-US" sz="6300" spc="-250" dirty="0" err="1" smtClean="0">
                <a:solidFill>
                  <a:srgbClr val="3D3D3D"/>
                </a:solidFill>
                <a:latin typeface="에스코어 드림 7 ExtraBold" pitchFamily="34" charset="0"/>
                <a:cs typeface="에스코어 드림 7 ExtraBold" pitchFamily="34" charset="0"/>
              </a:rPr>
              <a:t>측정</a:t>
            </a:r>
            <a:endParaRPr lang="en-US" sz="6300" spc="-250" dirty="0">
              <a:solidFill>
                <a:srgbClr val="3D3D3D"/>
              </a:solidFill>
              <a:latin typeface="에스코어 드림 7 ExtraBold" pitchFamily="34" charset="0"/>
              <a:cs typeface="에스코어 드림 7 ExtraBold" pitchFamily="34" charset="0"/>
            </a:endParaRPr>
          </a:p>
          <a:p>
            <a:pPr algn="just" rtl="0"/>
            <a:r>
              <a:rPr lang="en-US" sz="6300" spc="-250" dirty="0" err="1" smtClean="0">
                <a:solidFill>
                  <a:srgbClr val="3D3D3D"/>
                </a:solidFill>
                <a:latin typeface="에스코어 드림 7 ExtraBold" pitchFamily="34" charset="0"/>
                <a:cs typeface="에스코어 드림 7 ExtraBold" pitchFamily="34" charset="0"/>
              </a:rPr>
              <a:t>시스템</a:t>
            </a:r>
            <a:endParaRPr lang="en-US" kern="1200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2896" y="2523492"/>
            <a:ext cx="2595659" cy="376479"/>
          </a:xfrm>
          <a:prstGeom prst="rect">
            <a:avLst/>
          </a:prstGeom>
          <a:noFill/>
        </p:spPr>
        <p:txBody>
          <a:bodyPr wrap="square" lIns="45720" tIns="22860" rIns="45720" bIns="22860" rtlCol="0"/>
          <a:lstStyle/>
          <a:p>
            <a:pPr algn="just" rtl="0"/>
            <a:r>
              <a:rPr lang="en-US" sz="1400" spc="-50" dirty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산학 SW 프로젝트</a:t>
            </a:r>
            <a:endParaRPr lang="en-US" kern="1200" dirty="0">
              <a:solidFill>
                <a:prstClr val="black"/>
              </a:solidFill>
              <a:latin typeface="에스코어 드림 3 Light" pitchFamily="34" charset="-127"/>
              <a:ea typeface="에스코어 드림 3 Light" pitchFamily="34" charset="-127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57878" y="3015839"/>
            <a:ext cx="1048326" cy="1168019"/>
          </a:xfrm>
          <a:prstGeom prst="rect">
            <a:avLst/>
          </a:prstGeom>
          <a:noFill/>
        </p:spPr>
        <p:txBody>
          <a:bodyPr wrap="square" lIns="45720" tIns="22860" rIns="45720" bIns="22860" rtlCol="0"/>
          <a:lstStyle/>
          <a:p>
            <a:pPr algn="r" rtl="0"/>
            <a:r>
              <a:rPr lang="en-US" sz="1000" spc="-50" dirty="0" err="1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4 Regular" pitchFamily="34" charset="0"/>
              </a:rPr>
              <a:t>컴퓨터공학과</a:t>
            </a:r>
            <a:endParaRPr lang="en-US" sz="1000" spc="-50" dirty="0" smtClean="0">
              <a:solidFill>
                <a:srgbClr val="3D3D3D"/>
              </a:solidFill>
              <a:latin typeface="에스코어 드림 5 Medium" pitchFamily="34" charset="-127"/>
              <a:ea typeface="에스코어 드림 5 Medium" pitchFamily="34" charset="-127"/>
              <a:cs typeface="에스코어 드림 4 Regular" pitchFamily="34" charset="0"/>
            </a:endParaRPr>
          </a:p>
          <a:p>
            <a:pPr algn="r" rtl="0"/>
            <a:endParaRPr lang="en-US" sz="1000" spc="-50" dirty="0">
              <a:solidFill>
                <a:srgbClr val="3D3D3D"/>
              </a:solidFill>
              <a:latin typeface="에스코어 드림 5 Medium" pitchFamily="34" charset="-127"/>
              <a:ea typeface="에스코어 드림 5 Medium" pitchFamily="34" charset="-127"/>
              <a:cs typeface="에스코어 드림 4 Regular" pitchFamily="34" charset="0"/>
            </a:endParaRPr>
          </a:p>
          <a:p>
            <a:pPr algn="r" rtl="0"/>
            <a:r>
              <a:rPr lang="en-US" sz="1000" spc="-5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4 Regular" pitchFamily="34" charset="0"/>
              </a:rPr>
              <a:t>20184446</a:t>
            </a:r>
          </a:p>
          <a:p>
            <a:pPr algn="r" rtl="0"/>
            <a:endParaRPr lang="en-US" sz="1000" spc="-50" dirty="0">
              <a:solidFill>
                <a:srgbClr val="3D3D3D"/>
              </a:solidFill>
              <a:latin typeface="에스코어 드림 5 Medium" pitchFamily="34" charset="-127"/>
              <a:ea typeface="에스코어 드림 5 Medium" pitchFamily="34" charset="-127"/>
              <a:cs typeface="에스코어 드림 4 Regular" pitchFamily="34" charset="0"/>
            </a:endParaRPr>
          </a:p>
          <a:p>
            <a:pPr algn="r" rtl="0"/>
            <a:r>
              <a:rPr lang="en-US" sz="1000" spc="-50" dirty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4 Regular" pitchFamily="34" charset="0"/>
              </a:rPr>
              <a:t>이성은</a:t>
            </a:r>
            <a:endParaRPr lang="en-US" kern="1200" dirty="0">
              <a:solidFill>
                <a:prstClr val="black"/>
              </a:solidFill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71429" y="4083920"/>
            <a:ext cx="1334775" cy="504055"/>
          </a:xfrm>
          <a:prstGeom prst="rect">
            <a:avLst/>
          </a:prstGeom>
          <a:noFill/>
        </p:spPr>
        <p:txBody>
          <a:bodyPr wrap="square" lIns="45720" tIns="22860" rIns="45720" bIns="22860" rtlCol="0"/>
          <a:lstStyle/>
          <a:p>
            <a:pPr algn="r" rtl="0"/>
            <a:r>
              <a:rPr lang="en-US" sz="3800" spc="-150" dirty="0">
                <a:solidFill>
                  <a:srgbClr val="3D3D3D"/>
                </a:solidFill>
                <a:latin typeface="에스코어 드림 7 ExtraBold" pitchFamily="34" charset="0"/>
                <a:cs typeface="에스코어 드림 7 ExtraBold" pitchFamily="34" charset="0"/>
              </a:rPr>
              <a:t>2021</a:t>
            </a:r>
            <a:endParaRPr lang="en-US" kern="1200" dirty="0">
              <a:solidFill>
                <a:prstClr val="black"/>
              </a:solidFill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7995239" y="320622"/>
            <a:ext cx="510965" cy="103619"/>
            <a:chOff x="15990476" y="641242"/>
            <a:chExt cx="1021930" cy="207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2896" y="320622"/>
            <a:ext cx="345289" cy="278983"/>
            <a:chOff x="1205790" y="744861"/>
            <a:chExt cx="690577" cy="5579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05790" y="744861"/>
              <a:ext cx="690577" cy="557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6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1001"/>
          <p:cNvGrpSpPr/>
          <p:nvPr/>
        </p:nvGrpSpPr>
        <p:grpSpPr>
          <a:xfrm>
            <a:off x="-381019" y="-90504"/>
            <a:ext cx="9932942" cy="5234004"/>
            <a:chOff x="-761905" y="-180952"/>
            <a:chExt cx="19862434" cy="11390476"/>
          </a:xfrm>
        </p:grpSpPr>
        <p:pic>
          <p:nvPicPr>
            <p:cNvPr id="29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761905" y="-180952"/>
              <a:ext cx="19862434" cy="11390476"/>
            </a:xfrm>
            <a:prstGeom prst="rect">
              <a:avLst/>
            </a:prstGeom>
          </p:spPr>
        </p:pic>
      </p:grpSp>
      <p:sp>
        <p:nvSpPr>
          <p:cNvPr id="30" name="Object 5"/>
          <p:cNvSpPr txBox="1"/>
          <p:nvPr/>
        </p:nvSpPr>
        <p:spPr>
          <a:xfrm>
            <a:off x="6321002" y="2554858"/>
            <a:ext cx="2186678" cy="1745085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r"/>
            <a:r>
              <a:rPr lang="en-US" sz="13800" kern="0" spc="-600" dirty="0" smtClean="0">
                <a:solidFill>
                  <a:srgbClr val="3D3D3D"/>
                </a:solidFill>
                <a:latin typeface="에스코어 드림 7 ExtraBold" pitchFamily="34" charset="0"/>
                <a:cs typeface="에스코어 드림 7 ExtraBold" pitchFamily="34" charset="0"/>
              </a:rPr>
              <a:t>03</a:t>
            </a:r>
            <a:endParaRPr lang="en-US" dirty="0"/>
          </a:p>
        </p:txBody>
      </p:sp>
      <p:grpSp>
        <p:nvGrpSpPr>
          <p:cNvPr id="33" name="그룹 1002"/>
          <p:cNvGrpSpPr/>
          <p:nvPr/>
        </p:nvGrpSpPr>
        <p:grpSpPr>
          <a:xfrm>
            <a:off x="7996626" y="320720"/>
            <a:ext cx="511054" cy="103651"/>
            <a:chOff x="15990476" y="641242"/>
            <a:chExt cx="1021930" cy="207238"/>
          </a:xfrm>
        </p:grpSpPr>
        <p:pic>
          <p:nvPicPr>
            <p:cNvPr id="34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sp>
        <p:nvSpPr>
          <p:cNvPr id="36" name="Object 11"/>
          <p:cNvSpPr txBox="1"/>
          <p:nvPr/>
        </p:nvSpPr>
        <p:spPr>
          <a:xfrm>
            <a:off x="633444" y="291324"/>
            <a:ext cx="2338922" cy="260893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03 </a:t>
            </a:r>
            <a:r>
              <a:rPr lang="ko-KR" alt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프로젝트 구현</a:t>
            </a:r>
            <a:endParaRPr 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633444" y="3723878"/>
            <a:ext cx="3614913" cy="576065"/>
          </a:xfrm>
          <a:prstGeom prst="rect">
            <a:avLst/>
          </a:prstGeom>
          <a:noFill/>
        </p:spPr>
        <p:txBody>
          <a:bodyPr wrap="square" lIns="45729" tIns="22865" rIns="45729" bIns="22865" rtlCol="0" anchor="b"/>
          <a:lstStyle/>
          <a:p>
            <a:pPr algn="just"/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itchFamily="34" charset="-127"/>
                <a:ea typeface="에스코어 드림 6 Bold" pitchFamily="34" charset="-127"/>
              </a:rPr>
              <a:t>프로젝트 구현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88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4368982" y="-5747309"/>
            <a:ext cx="2286420" cy="13451934"/>
          </a:xfrm>
          <a:prstGeom prst="rect">
            <a:avLst/>
          </a:prstGeom>
        </p:spPr>
      </p:pic>
      <p:grpSp>
        <p:nvGrpSpPr>
          <p:cNvPr id="16" name="그룹 1002"/>
          <p:cNvGrpSpPr/>
          <p:nvPr/>
        </p:nvGrpSpPr>
        <p:grpSpPr>
          <a:xfrm>
            <a:off x="7996626" y="320720"/>
            <a:ext cx="511054" cy="103651"/>
            <a:chOff x="15990476" y="641242"/>
            <a:chExt cx="1021930" cy="207238"/>
          </a:xfrm>
        </p:grpSpPr>
        <p:pic>
          <p:nvPicPr>
            <p:cNvPr id="17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sp>
        <p:nvSpPr>
          <p:cNvPr id="19" name="Object 11"/>
          <p:cNvSpPr txBox="1"/>
          <p:nvPr/>
        </p:nvSpPr>
        <p:spPr>
          <a:xfrm>
            <a:off x="633444" y="291324"/>
            <a:ext cx="2338922" cy="260893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03 </a:t>
            </a:r>
            <a:r>
              <a:rPr lang="ko-KR" alt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프로젝트 구현 </a:t>
            </a:r>
            <a:r>
              <a:rPr lang="en-US" altLang="ko-KR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– </a:t>
            </a:r>
            <a:r>
              <a:rPr lang="en-US" altLang="ko-KR" sz="1000" kern="0" spc="-50" dirty="0" err="1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git</a:t>
            </a:r>
            <a:r>
              <a:rPr lang="en-US" altLang="ko-KR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 hub</a:t>
            </a:r>
            <a:endParaRPr 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92" y="1419622"/>
            <a:ext cx="7916616" cy="2484434"/>
          </a:xfrm>
          <a:prstGeom prst="rect">
            <a:avLst/>
          </a:prstGeom>
        </p:spPr>
      </p:pic>
      <p:sp>
        <p:nvSpPr>
          <p:cNvPr id="20" name="텍스트 상자 86"/>
          <p:cNvSpPr txBox="1">
            <a:spLocks/>
          </p:cNvSpPr>
          <p:nvPr/>
        </p:nvSpPr>
        <p:spPr>
          <a:xfrm>
            <a:off x="1646674" y="4021661"/>
            <a:ext cx="5850653" cy="2782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https://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github.com/seongeun47/TDS-measurement-system</a:t>
            </a:r>
            <a:endParaRPr lang="ko-KR" altLang="en-US" sz="1200" b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24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4368982" y="-5747309"/>
            <a:ext cx="2286420" cy="13451934"/>
          </a:xfrm>
          <a:prstGeom prst="rect">
            <a:avLst/>
          </a:prstGeom>
        </p:spPr>
      </p:pic>
      <p:grpSp>
        <p:nvGrpSpPr>
          <p:cNvPr id="16" name="그룹 1002"/>
          <p:cNvGrpSpPr/>
          <p:nvPr/>
        </p:nvGrpSpPr>
        <p:grpSpPr>
          <a:xfrm>
            <a:off x="7996626" y="320720"/>
            <a:ext cx="511054" cy="103651"/>
            <a:chOff x="15990476" y="641242"/>
            <a:chExt cx="1021930" cy="207238"/>
          </a:xfrm>
        </p:grpSpPr>
        <p:pic>
          <p:nvPicPr>
            <p:cNvPr id="17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sp>
        <p:nvSpPr>
          <p:cNvPr id="19" name="Object 11"/>
          <p:cNvSpPr txBox="1"/>
          <p:nvPr/>
        </p:nvSpPr>
        <p:spPr>
          <a:xfrm>
            <a:off x="633444" y="291324"/>
            <a:ext cx="2338922" cy="260893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03 </a:t>
            </a:r>
            <a:r>
              <a:rPr lang="ko-KR" alt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프로젝트 구현 </a:t>
            </a:r>
            <a:r>
              <a:rPr lang="en-US" altLang="ko-KR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– </a:t>
            </a:r>
            <a:r>
              <a:rPr lang="ko-KR" alt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센서 테스트 결과</a:t>
            </a:r>
            <a:endParaRPr 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3" y="1325996"/>
            <a:ext cx="2520000" cy="25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77" y="1325996"/>
            <a:ext cx="2520000" cy="25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000" y="1325996"/>
            <a:ext cx="2520000" cy="2520000"/>
          </a:xfrm>
          <a:prstGeom prst="rect">
            <a:avLst/>
          </a:prstGeom>
        </p:spPr>
      </p:pic>
      <p:sp>
        <p:nvSpPr>
          <p:cNvPr id="12" name="텍스트 상자 86"/>
          <p:cNvSpPr txBox="1">
            <a:spLocks/>
          </p:cNvSpPr>
          <p:nvPr/>
        </p:nvSpPr>
        <p:spPr>
          <a:xfrm>
            <a:off x="593556" y="3951996"/>
            <a:ext cx="2172335" cy="2782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228600" indent="-228600" algn="ctr" hangingPunct="1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수돗물</a:t>
            </a:r>
            <a:endParaRPr lang="en-US" altLang="ko-KR" sz="1200" dirty="0" smtClean="0">
              <a:solidFill>
                <a:schemeClr val="tx1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13" name="텍스트 상자 86"/>
          <p:cNvSpPr txBox="1">
            <a:spLocks/>
          </p:cNvSpPr>
          <p:nvPr/>
        </p:nvSpPr>
        <p:spPr>
          <a:xfrm>
            <a:off x="3485833" y="3952071"/>
            <a:ext cx="2172335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0" indent="0" algn="ctr" hangingPunct="1"/>
            <a:r>
              <a:rPr lang="en-US" altLang="ko-KR" sz="1200" dirty="0" smtClean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2. </a:t>
            </a:r>
            <a:r>
              <a:rPr lang="ko-KR" altLang="en-US" sz="1200" b="0" dirty="0" smtClean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생수 </a:t>
            </a:r>
            <a:r>
              <a:rPr lang="en-US" altLang="ko-KR" sz="1200" b="0" dirty="0" smtClean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(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삼다수</a:t>
            </a:r>
            <a:r>
              <a:rPr lang="en-US" altLang="ko-KR" sz="1200" b="0" dirty="0" smtClean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)</a:t>
            </a:r>
            <a:endParaRPr lang="ko-KR" altLang="en-US" sz="1200" b="0" dirty="0">
              <a:solidFill>
                <a:schemeClr val="tx1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14" name="텍스트 상자 86"/>
          <p:cNvSpPr txBox="1">
            <a:spLocks/>
          </p:cNvSpPr>
          <p:nvPr/>
        </p:nvSpPr>
        <p:spPr>
          <a:xfrm>
            <a:off x="6378109" y="3952071"/>
            <a:ext cx="2172335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0" indent="0" algn="ctr" hangingPunct="1"/>
            <a:r>
              <a:rPr lang="en-US" altLang="ko-KR" sz="12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3</a:t>
            </a:r>
            <a:r>
              <a:rPr lang="en-US" altLang="ko-KR" sz="1200" b="0" dirty="0" smtClean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. </a:t>
            </a:r>
            <a:r>
              <a:rPr lang="ko-KR" altLang="en-US" sz="1200" b="0" dirty="0" smtClean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음료수 </a:t>
            </a:r>
            <a:r>
              <a:rPr lang="en-US" altLang="ko-KR" sz="1200" b="0" dirty="0" smtClean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(</a:t>
            </a:r>
            <a:r>
              <a:rPr lang="ko-KR" altLang="en-US" sz="1200" b="0" dirty="0" smtClean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코카콜라</a:t>
            </a:r>
            <a:r>
              <a:rPr lang="en-US" altLang="ko-KR" sz="1200" b="0" dirty="0" smtClean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)</a:t>
            </a:r>
            <a:endParaRPr lang="ko-KR" altLang="en-US" sz="1200" b="0" dirty="0">
              <a:solidFill>
                <a:schemeClr val="tx1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15" name="텍스트 상자 86"/>
          <p:cNvSpPr txBox="1">
            <a:spLocks/>
          </p:cNvSpPr>
          <p:nvPr/>
        </p:nvSpPr>
        <p:spPr>
          <a:xfrm>
            <a:off x="716737" y="4230201"/>
            <a:ext cx="2172335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0" indent="0" algn="ctr" hangingPunct="1"/>
            <a:r>
              <a:rPr lang="en-US" altLang="ko-KR" sz="1200" dirty="0" smtClean="0">
                <a:solidFill>
                  <a:schemeClr val="accent5"/>
                </a:solidFill>
                <a:latin typeface="에스코어 드림 5 Medium" pitchFamily="34" charset="-127"/>
                <a:ea typeface="에스코어 드림 5 Medium" pitchFamily="34" charset="-127"/>
              </a:rPr>
              <a:t>43~45 ppm =&gt; </a:t>
            </a:r>
            <a:r>
              <a:rPr lang="ko-KR" altLang="en-US" sz="1200" dirty="0" smtClean="0">
                <a:solidFill>
                  <a:schemeClr val="accent5"/>
                </a:solidFill>
                <a:latin typeface="에스코어 드림 5 Medium" pitchFamily="34" charset="-127"/>
                <a:ea typeface="에스코어 드림 5 Medium" pitchFamily="34" charset="-127"/>
              </a:rPr>
              <a:t>고순도</a:t>
            </a:r>
            <a:endParaRPr lang="ko-KR" altLang="en-US" sz="1200" b="0" dirty="0">
              <a:solidFill>
                <a:schemeClr val="accent5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18" name="텍스트 상자 86"/>
          <p:cNvSpPr txBox="1">
            <a:spLocks/>
          </p:cNvSpPr>
          <p:nvPr/>
        </p:nvSpPr>
        <p:spPr>
          <a:xfrm>
            <a:off x="3485833" y="4230277"/>
            <a:ext cx="2172335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0" indent="0" algn="ctr" hangingPunct="1"/>
            <a:r>
              <a:rPr lang="en-US" altLang="ko-KR" sz="1200" dirty="0" smtClean="0">
                <a:solidFill>
                  <a:schemeClr val="accent5"/>
                </a:solidFill>
                <a:latin typeface="에스코어 드림 5 Medium" pitchFamily="34" charset="-127"/>
                <a:ea typeface="에스코어 드림 5 Medium" pitchFamily="34" charset="-127"/>
              </a:rPr>
              <a:t>58~60ppm =&gt; </a:t>
            </a:r>
            <a:r>
              <a:rPr lang="ko-KR" altLang="en-US" sz="1200" dirty="0" smtClean="0">
                <a:solidFill>
                  <a:schemeClr val="accent5"/>
                </a:solidFill>
                <a:latin typeface="에스코어 드림 5 Medium" pitchFamily="34" charset="-127"/>
                <a:ea typeface="에스코어 드림 5 Medium" pitchFamily="34" charset="-127"/>
              </a:rPr>
              <a:t>높은 순도</a:t>
            </a:r>
            <a:endParaRPr lang="ko-KR" altLang="en-US" sz="1200" b="0" dirty="0">
              <a:solidFill>
                <a:schemeClr val="accent5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20" name="텍스트 상자 86"/>
          <p:cNvSpPr txBox="1">
            <a:spLocks/>
          </p:cNvSpPr>
          <p:nvPr/>
        </p:nvSpPr>
        <p:spPr>
          <a:xfrm>
            <a:off x="6378109" y="4230277"/>
            <a:ext cx="2172335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0" indent="0" algn="ctr" hangingPunct="1"/>
            <a:r>
              <a:rPr lang="en-US" altLang="ko-KR" sz="1200" dirty="0" smtClean="0">
                <a:solidFill>
                  <a:schemeClr val="accent5"/>
                </a:solidFill>
                <a:latin typeface="에스코어 드림 5 Medium" pitchFamily="34" charset="-127"/>
                <a:ea typeface="에스코어 드림 5 Medium" pitchFamily="34" charset="-127"/>
              </a:rPr>
              <a:t>700~770ppm =&gt; </a:t>
            </a:r>
            <a:r>
              <a:rPr lang="ko-KR" altLang="en-US" sz="1200" dirty="0" err="1" smtClean="0">
                <a:solidFill>
                  <a:schemeClr val="accent5"/>
                </a:solidFill>
                <a:latin typeface="에스코어 드림 5 Medium" pitchFamily="34" charset="-127"/>
                <a:ea typeface="에스코어 드림 5 Medium" pitchFamily="34" charset="-127"/>
              </a:rPr>
              <a:t>오염수</a:t>
            </a:r>
            <a:endParaRPr lang="ko-KR" altLang="en-US" sz="1200" b="0" dirty="0">
              <a:solidFill>
                <a:schemeClr val="accent5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45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4368982" y="-5747309"/>
            <a:ext cx="2286420" cy="13451934"/>
          </a:xfrm>
          <a:prstGeom prst="rect">
            <a:avLst/>
          </a:prstGeom>
        </p:spPr>
      </p:pic>
      <p:grpSp>
        <p:nvGrpSpPr>
          <p:cNvPr id="16" name="그룹 1002"/>
          <p:cNvGrpSpPr/>
          <p:nvPr/>
        </p:nvGrpSpPr>
        <p:grpSpPr>
          <a:xfrm>
            <a:off x="7996626" y="320720"/>
            <a:ext cx="511054" cy="103651"/>
            <a:chOff x="15990476" y="641242"/>
            <a:chExt cx="1021930" cy="207238"/>
          </a:xfrm>
        </p:grpSpPr>
        <p:pic>
          <p:nvPicPr>
            <p:cNvPr id="17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sp>
        <p:nvSpPr>
          <p:cNvPr id="19" name="Object 11"/>
          <p:cNvSpPr txBox="1"/>
          <p:nvPr/>
        </p:nvSpPr>
        <p:spPr>
          <a:xfrm>
            <a:off x="633444" y="291324"/>
            <a:ext cx="2338922" cy="260893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03 </a:t>
            </a:r>
            <a:r>
              <a:rPr lang="ko-KR" alt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프로젝트 구현 </a:t>
            </a:r>
            <a:r>
              <a:rPr lang="en-US" altLang="ko-KR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– </a:t>
            </a:r>
            <a:r>
              <a:rPr lang="ko-KR" alt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센서 테스트 결과</a:t>
            </a:r>
            <a:endParaRPr 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152" y="1009869"/>
            <a:ext cx="4497001" cy="30784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" t="66" r="20943" b="-66"/>
          <a:stretch/>
        </p:blipFill>
        <p:spPr>
          <a:xfrm rot="5400000">
            <a:off x="559160" y="1305366"/>
            <a:ext cx="2487489" cy="2487489"/>
          </a:xfrm>
          <a:prstGeom prst="rect">
            <a:avLst/>
          </a:prstGeom>
        </p:spPr>
      </p:pic>
      <p:sp>
        <p:nvSpPr>
          <p:cNvPr id="24" name="텍스트 상자 86"/>
          <p:cNvSpPr txBox="1">
            <a:spLocks/>
          </p:cNvSpPr>
          <p:nvPr/>
        </p:nvSpPr>
        <p:spPr>
          <a:xfrm>
            <a:off x="716736" y="3949212"/>
            <a:ext cx="2172335" cy="2782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ctr">
            <a:spAutoFit/>
          </a:bodyPr>
          <a:lstStyle/>
          <a:p>
            <a:pPr algn="ctr" hangingPunct="1"/>
            <a:r>
              <a:rPr lang="en-US" altLang="ko-KR" sz="1200" dirty="0" smtClean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Python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파일 실행</a:t>
            </a:r>
            <a:endParaRPr lang="en-US" altLang="ko-KR" sz="1200" dirty="0" smtClean="0">
              <a:solidFill>
                <a:schemeClr val="tx1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25" name="텍스트 상자 86"/>
          <p:cNvSpPr txBox="1">
            <a:spLocks/>
          </p:cNvSpPr>
          <p:nvPr/>
        </p:nvSpPr>
        <p:spPr>
          <a:xfrm>
            <a:off x="4917485" y="4155926"/>
            <a:ext cx="2172335" cy="2782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ctr">
            <a:spAutoFit/>
          </a:bodyPr>
          <a:lstStyle/>
          <a:p>
            <a:pPr algn="ctr" hangingPunct="1"/>
            <a:r>
              <a:rPr lang="en-US" altLang="ko-KR" sz="1200" dirty="0" smtClean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MySQL Workbench</a:t>
            </a:r>
          </a:p>
        </p:txBody>
      </p:sp>
    </p:spTree>
    <p:extLst>
      <p:ext uri="{BB962C8B-B14F-4D97-AF65-F5344CB8AC3E}">
        <p14:creationId xmlns:p14="http://schemas.microsoft.com/office/powerpoint/2010/main" val="41795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1001"/>
          <p:cNvGrpSpPr/>
          <p:nvPr/>
        </p:nvGrpSpPr>
        <p:grpSpPr>
          <a:xfrm>
            <a:off x="-381019" y="-90504"/>
            <a:ext cx="9932942" cy="5234004"/>
            <a:chOff x="-761905" y="-180952"/>
            <a:chExt cx="19862434" cy="11390476"/>
          </a:xfrm>
        </p:grpSpPr>
        <p:pic>
          <p:nvPicPr>
            <p:cNvPr id="29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761905" y="-180952"/>
              <a:ext cx="19862434" cy="11390476"/>
            </a:xfrm>
            <a:prstGeom prst="rect">
              <a:avLst/>
            </a:prstGeom>
          </p:spPr>
        </p:pic>
      </p:grpSp>
      <p:sp>
        <p:nvSpPr>
          <p:cNvPr id="30" name="Object 5"/>
          <p:cNvSpPr txBox="1"/>
          <p:nvPr/>
        </p:nvSpPr>
        <p:spPr>
          <a:xfrm>
            <a:off x="6321002" y="2554858"/>
            <a:ext cx="2186678" cy="1745085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r"/>
            <a:r>
              <a:rPr lang="en-US" sz="13800" kern="0" spc="-600" dirty="0" smtClean="0">
                <a:solidFill>
                  <a:srgbClr val="3D3D3D"/>
                </a:solidFill>
                <a:latin typeface="에스코어 드림 7 ExtraBold" pitchFamily="34" charset="0"/>
                <a:cs typeface="에스코어 드림 7 ExtraBold" pitchFamily="34" charset="0"/>
              </a:rPr>
              <a:t>04</a:t>
            </a:r>
            <a:endParaRPr lang="en-US" dirty="0"/>
          </a:p>
        </p:txBody>
      </p:sp>
      <p:grpSp>
        <p:nvGrpSpPr>
          <p:cNvPr id="33" name="그룹 1002"/>
          <p:cNvGrpSpPr/>
          <p:nvPr/>
        </p:nvGrpSpPr>
        <p:grpSpPr>
          <a:xfrm>
            <a:off x="7996626" y="320720"/>
            <a:ext cx="511054" cy="103651"/>
            <a:chOff x="15990476" y="641242"/>
            <a:chExt cx="1021930" cy="207238"/>
          </a:xfrm>
        </p:grpSpPr>
        <p:pic>
          <p:nvPicPr>
            <p:cNvPr id="34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sp>
        <p:nvSpPr>
          <p:cNvPr id="36" name="Object 11"/>
          <p:cNvSpPr txBox="1"/>
          <p:nvPr/>
        </p:nvSpPr>
        <p:spPr>
          <a:xfrm>
            <a:off x="633444" y="291324"/>
            <a:ext cx="2338922" cy="260893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04 </a:t>
            </a:r>
            <a:r>
              <a:rPr lang="ko-KR" alt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프로젝트 기대효과</a:t>
            </a:r>
            <a:endParaRPr 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633444" y="3723878"/>
            <a:ext cx="3614913" cy="576065"/>
          </a:xfrm>
          <a:prstGeom prst="rect">
            <a:avLst/>
          </a:prstGeom>
          <a:noFill/>
        </p:spPr>
        <p:txBody>
          <a:bodyPr wrap="square" lIns="45729" tIns="22865" rIns="45729" bIns="22865" rtlCol="0" anchor="b"/>
          <a:lstStyle/>
          <a:p>
            <a:pPr algn="just"/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itchFamily="34" charset="-127"/>
                <a:ea typeface="에스코어 드림 6 Bold" pitchFamily="34" charset="-127"/>
              </a:rPr>
              <a:t>프로젝트 기대효과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95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4368982" y="-5747309"/>
            <a:ext cx="2286420" cy="13451934"/>
          </a:xfrm>
          <a:prstGeom prst="rect">
            <a:avLst/>
          </a:prstGeom>
        </p:spPr>
      </p:pic>
      <p:grpSp>
        <p:nvGrpSpPr>
          <p:cNvPr id="16" name="그룹 1002"/>
          <p:cNvGrpSpPr/>
          <p:nvPr/>
        </p:nvGrpSpPr>
        <p:grpSpPr>
          <a:xfrm>
            <a:off x="7996626" y="320720"/>
            <a:ext cx="511054" cy="103651"/>
            <a:chOff x="15990476" y="641242"/>
            <a:chExt cx="1021930" cy="207238"/>
          </a:xfrm>
        </p:grpSpPr>
        <p:pic>
          <p:nvPicPr>
            <p:cNvPr id="17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sp>
        <p:nvSpPr>
          <p:cNvPr id="19" name="Object 11"/>
          <p:cNvSpPr txBox="1"/>
          <p:nvPr/>
        </p:nvSpPr>
        <p:spPr>
          <a:xfrm>
            <a:off x="633444" y="291324"/>
            <a:ext cx="2338922" cy="260893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04 </a:t>
            </a:r>
            <a:r>
              <a:rPr lang="ko-KR" alt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프로젝트 기대효과</a:t>
            </a:r>
            <a:endParaRPr 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6" name="텍스트 상자 86"/>
          <p:cNvSpPr txBox="1">
            <a:spLocks/>
          </p:cNvSpPr>
          <p:nvPr/>
        </p:nvSpPr>
        <p:spPr>
          <a:xfrm>
            <a:off x="1583668" y="1798065"/>
            <a:ext cx="5976664" cy="157094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171450" indent="-171450" hangingPunct="1">
              <a:lnSpc>
                <a:spcPct val="2000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면역력이 약한 노약자 ✔</a:t>
            </a:r>
            <a:endParaRPr lang="en-US" altLang="ko-KR" sz="1600" dirty="0">
              <a:solidFill>
                <a:schemeClr val="tx1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 marL="171450" indent="-171450" hangingPunct="1">
              <a:lnSpc>
                <a:spcPct val="2000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태아의 건강이 걱정되는 임산부 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✔</a:t>
            </a:r>
            <a:endParaRPr lang="en-US" altLang="ko-KR" sz="1600" dirty="0">
              <a:solidFill>
                <a:schemeClr val="tx1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 marL="171450" indent="-171450" hangingPunct="1">
              <a:lnSpc>
                <a:spcPct val="2000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수족관</a:t>
            </a:r>
            <a:r>
              <a:rPr lang="en-US" altLang="ko-KR" sz="1600" dirty="0" smtClean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 </a:t>
            </a:r>
            <a:r>
              <a:rPr lang="ko-KR" altLang="en-US" sz="1600" smtClean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수질 관리 </a:t>
            </a:r>
            <a:r>
              <a:rPr lang="ko-KR" altLang="en-US" sz="160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✔</a:t>
            </a:r>
            <a:endParaRPr lang="en-US" altLang="ko-KR" sz="1600" dirty="0">
              <a:solidFill>
                <a:schemeClr val="tx1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593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1"/>
          <p:cNvGrpSpPr/>
          <p:nvPr/>
        </p:nvGrpSpPr>
        <p:grpSpPr>
          <a:xfrm>
            <a:off x="-1800312" y="-598744"/>
            <a:ext cx="11287674" cy="6350174"/>
            <a:chOff x="-3600000" y="-1197119"/>
            <a:chExt cx="22571429" cy="12696429"/>
          </a:xfrm>
        </p:grpSpPr>
        <p:pic>
          <p:nvPicPr>
            <p:cNvPr id="21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600000" y="-1197119"/>
              <a:ext cx="22571429" cy="12696429"/>
            </a:xfrm>
            <a:prstGeom prst="rect">
              <a:avLst/>
            </a:prstGeom>
          </p:spPr>
        </p:pic>
      </p:grpSp>
      <p:grpSp>
        <p:nvGrpSpPr>
          <p:cNvPr id="22" name="그룹 1002"/>
          <p:cNvGrpSpPr/>
          <p:nvPr/>
        </p:nvGrpSpPr>
        <p:grpSpPr>
          <a:xfrm>
            <a:off x="-76204" y="-241884"/>
            <a:ext cx="8792003" cy="5723481"/>
            <a:chOff x="-152381" y="-483619"/>
            <a:chExt cx="17580952" cy="11443429"/>
          </a:xfrm>
        </p:grpSpPr>
        <p:pic>
          <p:nvPicPr>
            <p:cNvPr id="23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-483619"/>
              <a:ext cx="17580952" cy="11443429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496041" y="3603612"/>
            <a:ext cx="6524231" cy="984363"/>
            <a:chOff x="496041" y="2523492"/>
            <a:chExt cx="6524231" cy="984363"/>
          </a:xfrm>
        </p:grpSpPr>
        <p:sp>
          <p:nvSpPr>
            <p:cNvPr id="5" name="Object 5"/>
            <p:cNvSpPr txBox="1"/>
            <p:nvPr/>
          </p:nvSpPr>
          <p:spPr>
            <a:xfrm>
              <a:off x="496041" y="2760463"/>
              <a:ext cx="6524231" cy="747392"/>
            </a:xfrm>
            <a:prstGeom prst="rect">
              <a:avLst/>
            </a:prstGeom>
            <a:noFill/>
          </p:spPr>
          <p:txBody>
            <a:bodyPr wrap="square" lIns="45720" tIns="22860" rIns="45720" bIns="22860" rtlCol="0"/>
            <a:lstStyle/>
            <a:p>
              <a:pPr algn="just" rtl="0"/>
              <a:r>
                <a:rPr lang="en-US" sz="6300" spc="-250" dirty="0" smtClean="0">
                  <a:solidFill>
                    <a:srgbClr val="3D3D3D"/>
                  </a:solidFill>
                  <a:latin typeface="에스코어 드림 7 ExtraBold" pitchFamily="34" charset="0"/>
                  <a:cs typeface="+mn-cs"/>
                </a:rPr>
                <a:t>Thank you</a:t>
              </a:r>
              <a:endParaRPr lang="en-US" kern="1200" dirty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602896" y="2523492"/>
              <a:ext cx="2595659" cy="376479"/>
            </a:xfrm>
            <a:prstGeom prst="rect">
              <a:avLst/>
            </a:prstGeom>
            <a:noFill/>
          </p:spPr>
          <p:txBody>
            <a:bodyPr wrap="square" lIns="45720" tIns="22860" rIns="45720" bIns="22860" rtlCol="0"/>
            <a:lstStyle/>
            <a:p>
              <a:pPr algn="just" rtl="0"/>
              <a:r>
                <a:rPr lang="ko-KR" altLang="en-US" sz="1400" spc="-50" dirty="0" smtClean="0">
                  <a:solidFill>
                    <a:srgbClr val="3D3D3D"/>
                  </a:solidFill>
                  <a:latin typeface="에스코어 드림 3 Light" pitchFamily="34" charset="-127"/>
                  <a:ea typeface="에스코어 드림 3 Light" pitchFamily="34" charset="-127"/>
                  <a:cs typeface="+mn-cs"/>
                </a:rPr>
                <a:t>발표를 들어주셔서 감사합니다</a:t>
              </a:r>
              <a:r>
                <a:rPr lang="en-US" altLang="ko-KR" sz="1400" spc="-50" dirty="0" smtClean="0">
                  <a:solidFill>
                    <a:srgbClr val="3D3D3D"/>
                  </a:solidFill>
                  <a:latin typeface="에스코어 드림 3 Light" pitchFamily="34" charset="-127"/>
                  <a:ea typeface="에스코어 드림 3 Light" pitchFamily="34" charset="-127"/>
                  <a:cs typeface="+mn-cs"/>
                </a:rPr>
                <a:t>.</a:t>
              </a:r>
              <a:endParaRPr lang="en-US" kern="1200" dirty="0">
                <a:solidFill>
                  <a:prstClr val="black"/>
                </a:solidFill>
                <a:latin typeface="에스코어 드림 3 Light" pitchFamily="34" charset="-127"/>
                <a:ea typeface="에스코어 드림 3 Light" pitchFamily="34" charset="-127"/>
                <a:cs typeface="+mn-cs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457878" y="3015839"/>
            <a:ext cx="1048326" cy="1168019"/>
          </a:xfrm>
          <a:prstGeom prst="rect">
            <a:avLst/>
          </a:prstGeom>
          <a:noFill/>
        </p:spPr>
        <p:txBody>
          <a:bodyPr wrap="square" lIns="45720" tIns="22860" rIns="45720" bIns="22860" rtlCol="0"/>
          <a:lstStyle/>
          <a:p>
            <a:pPr algn="r" rtl="0"/>
            <a:r>
              <a:rPr lang="en-US" sz="1000" spc="-50" dirty="0" err="1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4 Regular" pitchFamily="34" charset="0"/>
              </a:rPr>
              <a:t>컴퓨터공학과</a:t>
            </a:r>
            <a:endParaRPr lang="en-US" sz="1000" spc="-50" dirty="0" smtClean="0">
              <a:solidFill>
                <a:srgbClr val="3D3D3D"/>
              </a:solidFill>
              <a:latin typeface="에스코어 드림 5 Medium" pitchFamily="34" charset="-127"/>
              <a:ea typeface="에스코어 드림 5 Medium" pitchFamily="34" charset="-127"/>
              <a:cs typeface="에스코어 드림 4 Regular" pitchFamily="34" charset="0"/>
            </a:endParaRPr>
          </a:p>
          <a:p>
            <a:pPr algn="r" rtl="0"/>
            <a:endParaRPr lang="en-US" sz="1000" spc="-50" dirty="0">
              <a:solidFill>
                <a:srgbClr val="3D3D3D"/>
              </a:solidFill>
              <a:latin typeface="에스코어 드림 5 Medium" pitchFamily="34" charset="-127"/>
              <a:ea typeface="에스코어 드림 5 Medium" pitchFamily="34" charset="-127"/>
              <a:cs typeface="에스코어 드림 4 Regular" pitchFamily="34" charset="0"/>
            </a:endParaRPr>
          </a:p>
          <a:p>
            <a:pPr algn="r" rtl="0"/>
            <a:r>
              <a:rPr lang="en-US" sz="1000" spc="-5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4 Regular" pitchFamily="34" charset="0"/>
              </a:rPr>
              <a:t>20184446</a:t>
            </a:r>
          </a:p>
          <a:p>
            <a:pPr algn="r" rtl="0"/>
            <a:endParaRPr lang="en-US" sz="1000" spc="-50" dirty="0">
              <a:solidFill>
                <a:srgbClr val="3D3D3D"/>
              </a:solidFill>
              <a:latin typeface="에스코어 드림 5 Medium" pitchFamily="34" charset="-127"/>
              <a:ea typeface="에스코어 드림 5 Medium" pitchFamily="34" charset="-127"/>
              <a:cs typeface="에스코어 드림 4 Regular" pitchFamily="34" charset="0"/>
            </a:endParaRPr>
          </a:p>
          <a:p>
            <a:pPr algn="r" rtl="0"/>
            <a:r>
              <a:rPr lang="en-US" sz="1000" spc="-50" dirty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4 Regular" pitchFamily="34" charset="0"/>
              </a:rPr>
              <a:t>이성은</a:t>
            </a:r>
            <a:endParaRPr lang="en-US" kern="1200" dirty="0">
              <a:solidFill>
                <a:prstClr val="black"/>
              </a:solidFill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71429" y="4083920"/>
            <a:ext cx="1334775" cy="504055"/>
          </a:xfrm>
          <a:prstGeom prst="rect">
            <a:avLst/>
          </a:prstGeom>
          <a:noFill/>
        </p:spPr>
        <p:txBody>
          <a:bodyPr wrap="square" lIns="45720" tIns="22860" rIns="45720" bIns="22860" rtlCol="0"/>
          <a:lstStyle/>
          <a:p>
            <a:pPr algn="r" rtl="0"/>
            <a:r>
              <a:rPr lang="en-US" sz="3800" spc="-150" dirty="0">
                <a:solidFill>
                  <a:srgbClr val="3D3D3D"/>
                </a:solidFill>
                <a:latin typeface="에스코어 드림 7 ExtraBold" pitchFamily="34" charset="0"/>
                <a:cs typeface="에스코어 드림 7 ExtraBold" pitchFamily="34" charset="0"/>
              </a:rPr>
              <a:t>2021</a:t>
            </a:r>
            <a:endParaRPr lang="en-US" kern="1200" dirty="0">
              <a:solidFill>
                <a:prstClr val="black"/>
              </a:solidFill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7995239" y="320622"/>
            <a:ext cx="510965" cy="103619"/>
            <a:chOff x="15990476" y="641242"/>
            <a:chExt cx="1021930" cy="207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2896" y="320622"/>
            <a:ext cx="345289" cy="278983"/>
            <a:chOff x="1205790" y="744861"/>
            <a:chExt cx="690577" cy="5579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05790" y="744861"/>
              <a:ext cx="690577" cy="557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465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/>
          <p:cNvGrpSpPr/>
          <p:nvPr/>
        </p:nvGrpSpPr>
        <p:grpSpPr>
          <a:xfrm>
            <a:off x="-190509" y="0"/>
            <a:ext cx="9525463" cy="5358797"/>
            <a:chOff x="-380952" y="0"/>
            <a:chExt cx="19047619" cy="10714286"/>
          </a:xfrm>
        </p:grpSpPr>
        <p:pic>
          <p:nvPicPr>
            <p:cNvPr id="7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80952" y="0"/>
              <a:ext cx="19047619" cy="10714286"/>
            </a:xfrm>
            <a:prstGeom prst="rect">
              <a:avLst/>
            </a:prstGeom>
          </p:spPr>
        </p:pic>
      </p:grpSp>
      <p:sp>
        <p:nvSpPr>
          <p:cNvPr id="8" name="Object 5"/>
          <p:cNvSpPr txBox="1"/>
          <p:nvPr/>
        </p:nvSpPr>
        <p:spPr>
          <a:xfrm>
            <a:off x="2827229" y="1563638"/>
            <a:ext cx="3489543" cy="982181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ctr"/>
            <a:r>
              <a:rPr lang="en-US" sz="4300" dirty="0">
                <a:solidFill>
                  <a:srgbClr val="3D3D3D"/>
                </a:solidFill>
                <a:latin typeface="에스코어 드림 7 ExtraBold" pitchFamily="34" charset="0"/>
                <a:cs typeface="에스코어 드림 7 ExtraBold" pitchFamily="34" charset="0"/>
              </a:rPr>
              <a:t>Contents</a:t>
            </a:r>
            <a:endParaRPr lang="en-US" dirty="0"/>
          </a:p>
        </p:txBody>
      </p:sp>
      <p:sp>
        <p:nvSpPr>
          <p:cNvPr id="9" name="Object 6"/>
          <p:cNvSpPr txBox="1"/>
          <p:nvPr/>
        </p:nvSpPr>
        <p:spPr>
          <a:xfrm>
            <a:off x="2622340" y="2859782"/>
            <a:ext cx="795940" cy="495009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2200" kern="0" spc="-100" dirty="0">
                <a:solidFill>
                  <a:srgbClr val="3D3D3D"/>
                </a:solidFill>
                <a:latin typeface="에스코어 드림 7 ExtraBold" pitchFamily="34" charset="0"/>
                <a:cs typeface="에스코어 드림 7 ExtraBold" pitchFamily="34" charset="0"/>
              </a:rPr>
              <a:t>01</a:t>
            </a:r>
            <a:endParaRPr lang="en-US" dirty="0"/>
          </a:p>
        </p:txBody>
      </p:sp>
      <p:sp>
        <p:nvSpPr>
          <p:cNvPr id="10" name="Object 7"/>
          <p:cNvSpPr txBox="1"/>
          <p:nvPr/>
        </p:nvSpPr>
        <p:spPr>
          <a:xfrm>
            <a:off x="3131840" y="2921972"/>
            <a:ext cx="3287626" cy="434546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ko-KR" altLang="en-US" sz="1600" spc="-5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</a:rPr>
              <a:t>프로젝트 개요</a:t>
            </a:r>
            <a:endParaRPr lang="en-US" dirty="0"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11" name="Object 8"/>
          <p:cNvSpPr txBox="1"/>
          <p:nvPr/>
        </p:nvSpPr>
        <p:spPr>
          <a:xfrm>
            <a:off x="4705485" y="2859782"/>
            <a:ext cx="795940" cy="495009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2200" kern="0" spc="-100" dirty="0">
                <a:solidFill>
                  <a:srgbClr val="3D3D3D"/>
                </a:solidFill>
                <a:latin typeface="에스코어 드림 7 ExtraBold" pitchFamily="34" charset="0"/>
                <a:cs typeface="에스코어 드림 7 ExtraBold" pitchFamily="34" charset="0"/>
              </a:rPr>
              <a:t>02</a:t>
            </a:r>
            <a:endParaRPr lang="en-US" dirty="0"/>
          </a:p>
        </p:txBody>
      </p:sp>
      <p:sp>
        <p:nvSpPr>
          <p:cNvPr id="12" name="Object 9"/>
          <p:cNvSpPr txBox="1"/>
          <p:nvPr/>
        </p:nvSpPr>
        <p:spPr>
          <a:xfrm>
            <a:off x="5317170" y="2921972"/>
            <a:ext cx="1775110" cy="434546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ko-KR" altLang="en-US" sz="1600" dirty="0" smtClean="0">
                <a:latin typeface="에스코어 드림 5 Medium" pitchFamily="34" charset="-127"/>
                <a:ea typeface="에스코어 드림 5 Medium" pitchFamily="34" charset="-127"/>
              </a:rPr>
              <a:t>프로젝트 설계</a:t>
            </a:r>
            <a:endParaRPr lang="en-US" sz="1600" dirty="0"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2622340" y="3634839"/>
            <a:ext cx="795940" cy="495009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2200" kern="0" spc="-100" dirty="0">
                <a:solidFill>
                  <a:srgbClr val="3D3D3D"/>
                </a:solidFill>
                <a:latin typeface="에스코어 드림 7 ExtraBold" pitchFamily="34" charset="0"/>
                <a:cs typeface="에스코어 드림 7 ExtraBold" pitchFamily="34" charset="0"/>
              </a:rPr>
              <a:t>03</a:t>
            </a:r>
            <a:endParaRPr lang="en-US" dirty="0"/>
          </a:p>
        </p:txBody>
      </p:sp>
      <p:sp>
        <p:nvSpPr>
          <p:cNvPr id="14" name="Object 11"/>
          <p:cNvSpPr txBox="1"/>
          <p:nvPr/>
        </p:nvSpPr>
        <p:spPr>
          <a:xfrm>
            <a:off x="3131840" y="3697027"/>
            <a:ext cx="3287626" cy="434546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ko-KR" altLang="en-US" sz="1600" dirty="0" smtClean="0">
                <a:latin typeface="에스코어 드림 5 Medium" pitchFamily="34" charset="-127"/>
                <a:ea typeface="에스코어 드림 5 Medium" pitchFamily="34" charset="-127"/>
              </a:rPr>
              <a:t>구현</a:t>
            </a:r>
            <a:endParaRPr lang="en-US" sz="1600" dirty="0"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4705485" y="3634839"/>
            <a:ext cx="795940" cy="495009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2200" spc="-100" dirty="0" smtClean="0">
                <a:solidFill>
                  <a:srgbClr val="3D3D3D"/>
                </a:solidFill>
                <a:latin typeface="에스코어 드림 7 ExtraBold" pitchFamily="34" charset="0"/>
              </a:rPr>
              <a:t> 04</a:t>
            </a:r>
            <a:endParaRPr lang="en-US" dirty="0"/>
          </a:p>
        </p:txBody>
      </p:sp>
      <p:sp>
        <p:nvSpPr>
          <p:cNvPr id="16" name="Object 13"/>
          <p:cNvSpPr txBox="1"/>
          <p:nvPr/>
        </p:nvSpPr>
        <p:spPr>
          <a:xfrm>
            <a:off x="5317170" y="3697027"/>
            <a:ext cx="1559086" cy="434546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ko-KR" altLang="en-US" sz="1600" spc="-5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</a:rPr>
              <a:t>기대효</a:t>
            </a:r>
            <a:r>
              <a:rPr lang="ko-KR" altLang="en-US" sz="1600" spc="-50" dirty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</a:rPr>
              <a:t>과</a:t>
            </a:r>
            <a:endParaRPr lang="en-US" dirty="0"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grpSp>
        <p:nvGrpSpPr>
          <p:cNvPr id="21" name="그룹 1002"/>
          <p:cNvGrpSpPr/>
          <p:nvPr/>
        </p:nvGrpSpPr>
        <p:grpSpPr>
          <a:xfrm>
            <a:off x="2816362" y="1614064"/>
            <a:ext cx="240592" cy="217802"/>
            <a:chOff x="5631746" y="2031679"/>
            <a:chExt cx="481101" cy="435469"/>
          </a:xfrm>
        </p:grpSpPr>
        <p:pic>
          <p:nvPicPr>
            <p:cNvPr id="22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631746" y="2031679"/>
              <a:ext cx="481101" cy="435469"/>
            </a:xfrm>
            <a:prstGeom prst="rect">
              <a:avLst/>
            </a:prstGeom>
          </p:spPr>
        </p:pic>
      </p:grpSp>
      <p:grpSp>
        <p:nvGrpSpPr>
          <p:cNvPr id="23" name="그룹 1003"/>
          <p:cNvGrpSpPr/>
          <p:nvPr/>
        </p:nvGrpSpPr>
        <p:grpSpPr>
          <a:xfrm>
            <a:off x="6141468" y="2042439"/>
            <a:ext cx="240592" cy="217802"/>
            <a:chOff x="12280803" y="2888164"/>
            <a:chExt cx="481101" cy="435469"/>
          </a:xfrm>
        </p:grpSpPr>
        <p:pic>
          <p:nvPicPr>
            <p:cNvPr id="24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80803" y="2888164"/>
              <a:ext cx="481101" cy="435469"/>
            </a:xfrm>
            <a:prstGeom prst="rect">
              <a:avLst/>
            </a:prstGeom>
          </p:spPr>
        </p:pic>
      </p:grpSp>
      <p:grpSp>
        <p:nvGrpSpPr>
          <p:cNvPr id="25" name="그룹 1004"/>
          <p:cNvGrpSpPr/>
          <p:nvPr/>
        </p:nvGrpSpPr>
        <p:grpSpPr>
          <a:xfrm>
            <a:off x="7996626" y="320720"/>
            <a:ext cx="511054" cy="103651"/>
            <a:chOff x="15990476" y="641242"/>
            <a:chExt cx="1021930" cy="207238"/>
          </a:xfrm>
        </p:grpSpPr>
        <p:pic>
          <p:nvPicPr>
            <p:cNvPr id="26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33443" y="291324"/>
            <a:ext cx="1150200" cy="228636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1000" kern="0" spc="-50" dirty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5 Medium" pitchFamily="34" charset="0"/>
              </a:rPr>
              <a:t>Contents</a:t>
            </a:r>
            <a:endParaRPr 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63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1001"/>
          <p:cNvGrpSpPr/>
          <p:nvPr/>
        </p:nvGrpSpPr>
        <p:grpSpPr>
          <a:xfrm>
            <a:off x="-381019" y="-90504"/>
            <a:ext cx="9932942" cy="5234004"/>
            <a:chOff x="-761905" y="-180952"/>
            <a:chExt cx="19862434" cy="11390476"/>
          </a:xfrm>
        </p:grpSpPr>
        <p:pic>
          <p:nvPicPr>
            <p:cNvPr id="29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761905" y="-180952"/>
              <a:ext cx="19862434" cy="11390476"/>
            </a:xfrm>
            <a:prstGeom prst="rect">
              <a:avLst/>
            </a:prstGeom>
          </p:spPr>
        </p:pic>
      </p:grpSp>
      <p:sp>
        <p:nvSpPr>
          <p:cNvPr id="30" name="Object 5"/>
          <p:cNvSpPr txBox="1"/>
          <p:nvPr/>
        </p:nvSpPr>
        <p:spPr>
          <a:xfrm>
            <a:off x="6321002" y="2554858"/>
            <a:ext cx="2186678" cy="1745085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r"/>
            <a:r>
              <a:rPr lang="en-US" sz="13800" kern="0" spc="-600" dirty="0">
                <a:solidFill>
                  <a:srgbClr val="3D3D3D"/>
                </a:solidFill>
                <a:latin typeface="에스코어 드림 7 ExtraBold" pitchFamily="34" charset="0"/>
                <a:cs typeface="에스코어 드림 7 ExtraBold" pitchFamily="34" charset="0"/>
              </a:rPr>
              <a:t>01</a:t>
            </a:r>
            <a:endParaRPr lang="en-US" dirty="0"/>
          </a:p>
        </p:txBody>
      </p:sp>
      <p:sp>
        <p:nvSpPr>
          <p:cNvPr id="31" name="Object 6"/>
          <p:cNvSpPr txBox="1"/>
          <p:nvPr/>
        </p:nvSpPr>
        <p:spPr>
          <a:xfrm>
            <a:off x="633444" y="3723878"/>
            <a:ext cx="3614913" cy="576065"/>
          </a:xfrm>
          <a:prstGeom prst="rect">
            <a:avLst/>
          </a:prstGeom>
          <a:noFill/>
        </p:spPr>
        <p:txBody>
          <a:bodyPr wrap="square" lIns="45729" tIns="22865" rIns="45729" bIns="22865" rtlCol="0" anchor="b"/>
          <a:lstStyle/>
          <a:p>
            <a:pPr algn="just"/>
            <a:r>
              <a:rPr lang="ko-KR" altLang="en-US" sz="3200" dirty="0" smtClean="0">
                <a:latin typeface="에스코어 드림 6 Bold" pitchFamily="34" charset="-127"/>
                <a:ea typeface="에스코어 드림 6 Bold" pitchFamily="34" charset="-127"/>
              </a:rPr>
              <a:t>프로젝트 개요</a:t>
            </a:r>
            <a:endParaRPr lang="en-US" sz="3200" dirty="0">
              <a:latin typeface="에스코어 드림 6 Bold" pitchFamily="34" charset="-127"/>
              <a:ea typeface="에스코어 드림 6 Bold" pitchFamily="34" charset="-127"/>
            </a:endParaRPr>
          </a:p>
        </p:txBody>
      </p:sp>
      <p:grpSp>
        <p:nvGrpSpPr>
          <p:cNvPr id="33" name="그룹 1002"/>
          <p:cNvGrpSpPr/>
          <p:nvPr/>
        </p:nvGrpSpPr>
        <p:grpSpPr>
          <a:xfrm>
            <a:off x="7996626" y="320720"/>
            <a:ext cx="511054" cy="103651"/>
            <a:chOff x="15990476" y="641242"/>
            <a:chExt cx="1021930" cy="207238"/>
          </a:xfrm>
        </p:grpSpPr>
        <p:pic>
          <p:nvPicPr>
            <p:cNvPr id="34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sp>
        <p:nvSpPr>
          <p:cNvPr id="36" name="Object 11"/>
          <p:cNvSpPr txBox="1"/>
          <p:nvPr/>
        </p:nvSpPr>
        <p:spPr>
          <a:xfrm>
            <a:off x="633444" y="291324"/>
            <a:ext cx="2338922" cy="260893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1000" kern="0" spc="-50" dirty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01 </a:t>
            </a:r>
            <a:r>
              <a:rPr lang="ko-KR" alt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프로젝트 개요</a:t>
            </a:r>
            <a:endParaRPr 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12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4380442" y="-5747311"/>
            <a:ext cx="2286420" cy="13451934"/>
          </a:xfrm>
          <a:prstGeom prst="rect">
            <a:avLst/>
          </a:prstGeom>
        </p:spPr>
      </p:pic>
      <p:grpSp>
        <p:nvGrpSpPr>
          <p:cNvPr id="33" name="그룹 1002"/>
          <p:cNvGrpSpPr/>
          <p:nvPr/>
        </p:nvGrpSpPr>
        <p:grpSpPr>
          <a:xfrm>
            <a:off x="7996626" y="320720"/>
            <a:ext cx="511054" cy="103651"/>
            <a:chOff x="15990476" y="641242"/>
            <a:chExt cx="1021930" cy="207238"/>
          </a:xfrm>
        </p:grpSpPr>
        <p:pic>
          <p:nvPicPr>
            <p:cNvPr id="34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sp>
        <p:nvSpPr>
          <p:cNvPr id="36" name="Object 11"/>
          <p:cNvSpPr txBox="1"/>
          <p:nvPr/>
        </p:nvSpPr>
        <p:spPr>
          <a:xfrm>
            <a:off x="633444" y="291324"/>
            <a:ext cx="2338922" cy="260893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1000" kern="0" spc="-50" dirty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01 </a:t>
            </a:r>
            <a:r>
              <a:rPr lang="ko-KR" alt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프로젝트 개요</a:t>
            </a:r>
            <a:endParaRPr 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251520" y="1563638"/>
            <a:ext cx="6699563" cy="1801013"/>
          </a:xfrm>
          <a:prstGeom prst="rect">
            <a:avLst/>
          </a:prstGeom>
          <a:noFill/>
        </p:spPr>
        <p:txBody>
          <a:bodyPr wrap="square" lIns="45729" tIns="22865" rIns="45729" bIns="22865"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Total Dissolved Solids (= </a:t>
            </a:r>
            <a:r>
              <a:rPr lang="ko-KR" altLang="en-US" sz="1200" dirty="0" err="1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총용존</a:t>
            </a:r>
            <a:r>
              <a:rPr lang="ko-KR" altLang="en-US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 고형물</a:t>
            </a:r>
            <a:r>
              <a:rPr lang="en-US" altLang="ko-KR" sz="1200" dirty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)</a:t>
            </a:r>
            <a:endParaRPr lang="en-US" altLang="ko-KR" sz="1200" dirty="0" smtClean="0">
              <a:solidFill>
                <a:srgbClr val="3D3D3D"/>
              </a:solidFill>
              <a:latin typeface="에스코어 드림 5 Medium" pitchFamily="34" charset="-127"/>
              <a:ea typeface="에스코어 드림 5 Medium" pitchFamily="34" charset="-127"/>
              <a:cs typeface="에스코어 드림 6 Bold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물속에 무기물과 유기물이 얼마나 녹아있는지를 </a:t>
            </a:r>
            <a:r>
              <a:rPr lang="ko-KR" altLang="en-US" sz="1200" dirty="0" err="1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측정할때</a:t>
            </a:r>
            <a:r>
              <a:rPr lang="ko-KR" altLang="en-US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 사용</a:t>
            </a:r>
            <a:r>
              <a:rPr lang="en-US" altLang="ko-KR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1</a:t>
            </a:r>
            <a:r>
              <a:rPr lang="ko-KR" altLang="en-US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리터당 추출되는 철분</a:t>
            </a:r>
            <a:r>
              <a:rPr lang="en-US" altLang="ko-KR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, </a:t>
            </a:r>
            <a:r>
              <a:rPr lang="ko-KR" altLang="en-US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칼슘</a:t>
            </a:r>
            <a:r>
              <a:rPr lang="en-US" altLang="ko-KR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, </a:t>
            </a:r>
            <a:r>
              <a:rPr lang="ko-KR" altLang="en-US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칼륨</a:t>
            </a:r>
            <a:r>
              <a:rPr lang="en-US" altLang="ko-KR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, </a:t>
            </a:r>
            <a:r>
              <a:rPr lang="ko-KR" altLang="en-US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마그네슘</a:t>
            </a:r>
            <a:r>
              <a:rPr lang="en-US" altLang="ko-KR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, </a:t>
            </a:r>
            <a:r>
              <a:rPr lang="ko-KR" altLang="en-US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나트륨 등의 미네랄 함량을 나타내는 </a:t>
            </a:r>
            <a:r>
              <a:rPr lang="en-US" altLang="ko-KR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mg/L </a:t>
            </a:r>
            <a:r>
              <a:rPr lang="ko-KR" altLang="en-US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수치를 </a:t>
            </a:r>
            <a:r>
              <a:rPr lang="en-US" altLang="ko-KR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ppm</a:t>
            </a:r>
            <a:r>
              <a:rPr lang="ko-KR" altLang="en-US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이라는 단위로 표시되는 총 중량</a:t>
            </a:r>
            <a:r>
              <a:rPr lang="en-US" altLang="ko-KR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.</a:t>
            </a:r>
          </a:p>
        </p:txBody>
      </p:sp>
      <p:sp>
        <p:nvSpPr>
          <p:cNvPr id="14" name="Object 9"/>
          <p:cNvSpPr txBox="1"/>
          <p:nvPr/>
        </p:nvSpPr>
        <p:spPr>
          <a:xfrm>
            <a:off x="2719508" y="777507"/>
            <a:ext cx="3704984" cy="402297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ctr"/>
            <a:r>
              <a:rPr lang="en-US" sz="4400" spc="300" dirty="0" smtClean="0">
                <a:latin typeface="에스코어 드림 7 ExtraBold" pitchFamily="34" charset="-127"/>
                <a:ea typeface="에스코어 드림 7 ExtraBold" pitchFamily="34" charset="-127"/>
              </a:rPr>
              <a:t>TDS?</a:t>
            </a:r>
            <a:endParaRPr lang="en-US" sz="4400" spc="300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89" y="3342153"/>
            <a:ext cx="5256584" cy="16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1"/>
          <p:cNvGrpSpPr/>
          <p:nvPr/>
        </p:nvGrpSpPr>
        <p:grpSpPr>
          <a:xfrm>
            <a:off x="-899453" y="-524593"/>
            <a:ext cx="10452531" cy="5668094"/>
            <a:chOff x="-761905" y="-180952"/>
            <a:chExt cx="19862434" cy="11390476"/>
          </a:xfrm>
        </p:grpSpPr>
        <p:pic>
          <p:nvPicPr>
            <p:cNvPr id="25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761905" y="-180952"/>
              <a:ext cx="19862434" cy="11390476"/>
            </a:xfrm>
            <a:prstGeom prst="rect">
              <a:avLst/>
            </a:prstGeom>
          </p:spPr>
        </p:pic>
      </p:grpSp>
      <p:sp>
        <p:nvSpPr>
          <p:cNvPr id="41" name="Object 33"/>
          <p:cNvSpPr txBox="1"/>
          <p:nvPr/>
        </p:nvSpPr>
        <p:spPr>
          <a:xfrm>
            <a:off x="2490740" y="2281465"/>
            <a:ext cx="1253578" cy="370626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ctr"/>
            <a:endParaRPr lang="en-US" dirty="0"/>
          </a:p>
        </p:txBody>
      </p:sp>
      <p:grpSp>
        <p:nvGrpSpPr>
          <p:cNvPr id="33" name="그룹 1002"/>
          <p:cNvGrpSpPr/>
          <p:nvPr/>
        </p:nvGrpSpPr>
        <p:grpSpPr>
          <a:xfrm>
            <a:off x="7996626" y="320720"/>
            <a:ext cx="511054" cy="103651"/>
            <a:chOff x="15990476" y="641242"/>
            <a:chExt cx="1021930" cy="207238"/>
          </a:xfrm>
        </p:grpSpPr>
        <p:pic>
          <p:nvPicPr>
            <p:cNvPr id="34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sp>
        <p:nvSpPr>
          <p:cNvPr id="36" name="Object 11"/>
          <p:cNvSpPr txBox="1"/>
          <p:nvPr/>
        </p:nvSpPr>
        <p:spPr>
          <a:xfrm>
            <a:off x="633444" y="291324"/>
            <a:ext cx="2338922" cy="260893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1000" kern="0" spc="-50" dirty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01 </a:t>
            </a:r>
            <a:r>
              <a:rPr lang="ko-KR" altLang="en-US" sz="100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프로젝트 개요</a:t>
            </a:r>
            <a:endParaRPr 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7584" y="1923678"/>
            <a:ext cx="7781110" cy="1584176"/>
            <a:chOff x="827584" y="1790683"/>
            <a:chExt cx="7781110" cy="1584176"/>
          </a:xfrm>
        </p:grpSpPr>
        <p:sp>
          <p:nvSpPr>
            <p:cNvPr id="45" name="Object 9"/>
            <p:cNvSpPr txBox="1"/>
            <p:nvPr/>
          </p:nvSpPr>
          <p:spPr>
            <a:xfrm>
              <a:off x="827584" y="2186675"/>
              <a:ext cx="1096408" cy="864096"/>
            </a:xfrm>
            <a:prstGeom prst="rect">
              <a:avLst/>
            </a:prstGeom>
            <a:noFill/>
          </p:spPr>
          <p:txBody>
            <a:bodyPr wrap="square" lIns="45729" tIns="22865" rIns="45729" bIns="22865" rtlCol="0" anchor="ctr"/>
            <a:lstStyle/>
            <a:p>
              <a:pPr algn="ctr"/>
              <a:r>
                <a:rPr lang="ko-KR" altLang="en-US" sz="1600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itchFamily="34" charset="-127"/>
                  <a:ea typeface="에스코어 드림 6 Bold" pitchFamily="34" charset="-127"/>
                </a:rPr>
                <a:t>수질</a:t>
              </a:r>
              <a:r>
                <a:rPr lang="en-US" altLang="ko-KR" sz="1600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itchFamily="34" charset="-127"/>
                  <a:ea typeface="에스코어 드림 6 Bold" pitchFamily="34" charset="-127"/>
                </a:rPr>
                <a:t>(TDS)</a:t>
              </a:r>
            </a:p>
            <a:p>
              <a:pPr algn="ctr"/>
              <a:r>
                <a:rPr lang="ko-KR" altLang="en-US" sz="1600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itchFamily="34" charset="-127"/>
                  <a:ea typeface="에스코어 드림 6 Bold" pitchFamily="34" charset="-127"/>
                </a:rPr>
                <a:t>데이터 기록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itchFamily="34" charset="-127"/>
                <a:ea typeface="에스코어 드림 6 Bold" pitchFamily="34" charset="-127"/>
              </a:endParaRPr>
            </a:p>
          </p:txBody>
        </p:sp>
        <p:sp>
          <p:nvSpPr>
            <p:cNvPr id="46" name="Object 9"/>
            <p:cNvSpPr txBox="1"/>
            <p:nvPr/>
          </p:nvSpPr>
          <p:spPr>
            <a:xfrm>
              <a:off x="7240542" y="2186675"/>
              <a:ext cx="1368152" cy="864096"/>
            </a:xfrm>
            <a:prstGeom prst="rect">
              <a:avLst/>
            </a:prstGeom>
            <a:noFill/>
          </p:spPr>
          <p:txBody>
            <a:bodyPr wrap="square" lIns="45729" tIns="22865" rIns="45729" bIns="22865" rtlCol="0" anchor="ctr"/>
            <a:lstStyle/>
            <a:p>
              <a:pPr algn="ctr"/>
              <a:r>
                <a:rPr lang="ko-KR" altLang="en-US" sz="1600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itchFamily="34" charset="-127"/>
                  <a:ea typeface="에스코어 드림 6 Bold" pitchFamily="34" charset="-127"/>
                </a:rPr>
                <a:t>인터페이스를 통해 확인</a:t>
              </a:r>
              <a:endParaRPr lang="en-US" altLang="ko-KR" sz="16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itchFamily="34" charset="-127"/>
                <a:ea typeface="에스코어 드림 6 Bold" pitchFamily="34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778871" y="2114771"/>
              <a:ext cx="3586258" cy="936000"/>
              <a:chOff x="2810830" y="2114771"/>
              <a:chExt cx="3586258" cy="936000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4197149" y="2424890"/>
                <a:ext cx="811109" cy="396284"/>
                <a:chOff x="4186823" y="2424890"/>
                <a:chExt cx="811109" cy="396284"/>
              </a:xfrm>
            </p:grpSpPr>
            <p:grpSp>
              <p:nvGrpSpPr>
                <p:cNvPr id="37" name="그룹 1008"/>
                <p:cNvGrpSpPr/>
                <p:nvPr/>
              </p:nvGrpSpPr>
              <p:grpSpPr>
                <a:xfrm>
                  <a:off x="4186823" y="2424890"/>
                  <a:ext cx="811109" cy="124020"/>
                  <a:chOff x="5611517" y="3680561"/>
                  <a:chExt cx="922264" cy="140996"/>
                </a:xfrm>
              </p:grpSpPr>
              <p:pic>
                <p:nvPicPr>
                  <p:cNvPr id="38" name="Object 26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5611517" y="3680561"/>
                    <a:ext cx="922264" cy="1409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그룹 1009"/>
                <p:cNvGrpSpPr/>
                <p:nvPr/>
              </p:nvGrpSpPr>
              <p:grpSpPr>
                <a:xfrm>
                  <a:off x="4186823" y="2697154"/>
                  <a:ext cx="811109" cy="124020"/>
                  <a:chOff x="5611517" y="3990098"/>
                  <a:chExt cx="922264" cy="140996"/>
                </a:xfrm>
              </p:grpSpPr>
              <p:pic>
                <p:nvPicPr>
                  <p:cNvPr id="40" name="Object 29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-10800000">
                    <a:off x="5611517" y="3990098"/>
                    <a:ext cx="922264" cy="14099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0830" y="2116027"/>
                <a:ext cx="933488" cy="933488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1088" y="2114771"/>
                <a:ext cx="936000" cy="936000"/>
              </a:xfrm>
              <a:prstGeom prst="rect">
                <a:avLst/>
              </a:prstGeom>
            </p:spPr>
          </p:pic>
        </p:grpSp>
        <p:sp>
          <p:nvSpPr>
            <p:cNvPr id="7" name="순서도: 대체 처리 6"/>
            <p:cNvSpPr/>
            <p:nvPr/>
          </p:nvSpPr>
          <p:spPr>
            <a:xfrm>
              <a:off x="2213738" y="1790683"/>
              <a:ext cx="4716524" cy="1584176"/>
            </a:xfrm>
            <a:prstGeom prst="flowChartAlternateProcess">
              <a:avLst/>
            </a:prstGeom>
            <a:noFill/>
            <a:ln w="57150">
              <a:solidFill>
                <a:srgbClr val="4A9E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487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1001"/>
          <p:cNvGrpSpPr/>
          <p:nvPr/>
        </p:nvGrpSpPr>
        <p:grpSpPr>
          <a:xfrm>
            <a:off x="-381019" y="-90504"/>
            <a:ext cx="9932942" cy="5234004"/>
            <a:chOff x="-761905" y="-180952"/>
            <a:chExt cx="19862434" cy="11390476"/>
          </a:xfrm>
        </p:grpSpPr>
        <p:pic>
          <p:nvPicPr>
            <p:cNvPr id="29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761905" y="-180952"/>
              <a:ext cx="19862434" cy="11390476"/>
            </a:xfrm>
            <a:prstGeom prst="rect">
              <a:avLst/>
            </a:prstGeom>
          </p:spPr>
        </p:pic>
      </p:grpSp>
      <p:sp>
        <p:nvSpPr>
          <p:cNvPr id="30" name="Object 5"/>
          <p:cNvSpPr txBox="1"/>
          <p:nvPr/>
        </p:nvSpPr>
        <p:spPr>
          <a:xfrm>
            <a:off x="6321002" y="2554858"/>
            <a:ext cx="2186678" cy="1745085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r"/>
            <a:r>
              <a:rPr lang="en-US" sz="13800" kern="0" spc="-600" dirty="0" smtClean="0">
                <a:solidFill>
                  <a:srgbClr val="3D3D3D"/>
                </a:solidFill>
                <a:latin typeface="에스코어 드림 7 ExtraBold" pitchFamily="34" charset="0"/>
                <a:cs typeface="에스코어 드림 7 ExtraBold" pitchFamily="34" charset="0"/>
              </a:rPr>
              <a:t>02</a:t>
            </a:r>
            <a:endParaRPr lang="en-US" dirty="0"/>
          </a:p>
        </p:txBody>
      </p:sp>
      <p:sp>
        <p:nvSpPr>
          <p:cNvPr id="31" name="Object 6"/>
          <p:cNvSpPr txBox="1"/>
          <p:nvPr/>
        </p:nvSpPr>
        <p:spPr>
          <a:xfrm>
            <a:off x="633444" y="3723878"/>
            <a:ext cx="3614913" cy="576065"/>
          </a:xfrm>
          <a:prstGeom prst="rect">
            <a:avLst/>
          </a:prstGeom>
          <a:noFill/>
        </p:spPr>
        <p:txBody>
          <a:bodyPr wrap="square" lIns="45729" tIns="22865" rIns="45729" bIns="22865" rtlCol="0" anchor="b"/>
          <a:lstStyle/>
          <a:p>
            <a:pPr algn="just"/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itchFamily="34" charset="-127"/>
                <a:ea typeface="에스코어 드림 6 Bold" pitchFamily="34" charset="-127"/>
              </a:rPr>
              <a:t>프로젝트 설계 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grpSp>
        <p:nvGrpSpPr>
          <p:cNvPr id="33" name="그룹 1002"/>
          <p:cNvGrpSpPr/>
          <p:nvPr/>
        </p:nvGrpSpPr>
        <p:grpSpPr>
          <a:xfrm>
            <a:off x="7996626" y="320720"/>
            <a:ext cx="511054" cy="103651"/>
            <a:chOff x="15990476" y="641242"/>
            <a:chExt cx="1021930" cy="207238"/>
          </a:xfrm>
        </p:grpSpPr>
        <p:pic>
          <p:nvPicPr>
            <p:cNvPr id="34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sp>
        <p:nvSpPr>
          <p:cNvPr id="36" name="Object 11"/>
          <p:cNvSpPr txBox="1"/>
          <p:nvPr/>
        </p:nvSpPr>
        <p:spPr>
          <a:xfrm>
            <a:off x="633444" y="291324"/>
            <a:ext cx="2338922" cy="260893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02 </a:t>
            </a:r>
            <a:r>
              <a:rPr lang="ko-KR" alt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프로젝트 설계</a:t>
            </a:r>
            <a:endParaRPr 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210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01"/>
          <p:cNvGrpSpPr/>
          <p:nvPr/>
        </p:nvGrpSpPr>
        <p:grpSpPr>
          <a:xfrm>
            <a:off x="-381019" y="-90504"/>
            <a:ext cx="9932942" cy="5234004"/>
            <a:chOff x="-761905" y="-180952"/>
            <a:chExt cx="19862434" cy="11390476"/>
          </a:xfrm>
        </p:grpSpPr>
        <p:pic>
          <p:nvPicPr>
            <p:cNvPr id="2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761905" y="-180952"/>
              <a:ext cx="19862434" cy="11390476"/>
            </a:xfrm>
            <a:prstGeom prst="rect">
              <a:avLst/>
            </a:prstGeom>
          </p:spPr>
        </p:pic>
      </p:grpSp>
      <p:grpSp>
        <p:nvGrpSpPr>
          <p:cNvPr id="27" name="그룹 1002"/>
          <p:cNvGrpSpPr/>
          <p:nvPr/>
        </p:nvGrpSpPr>
        <p:grpSpPr>
          <a:xfrm>
            <a:off x="7996626" y="320720"/>
            <a:ext cx="511054" cy="103651"/>
            <a:chOff x="15990476" y="641242"/>
            <a:chExt cx="1021930" cy="207238"/>
          </a:xfrm>
        </p:grpSpPr>
        <p:pic>
          <p:nvPicPr>
            <p:cNvPr id="28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sp>
        <p:nvSpPr>
          <p:cNvPr id="29" name="Object 11"/>
          <p:cNvSpPr txBox="1"/>
          <p:nvPr/>
        </p:nvSpPr>
        <p:spPr>
          <a:xfrm>
            <a:off x="633444" y="291324"/>
            <a:ext cx="2338922" cy="260893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02 </a:t>
            </a:r>
            <a:r>
              <a:rPr lang="ko-KR" alt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프로젝트 설계</a:t>
            </a:r>
            <a:endParaRPr 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21" y="2871852"/>
            <a:ext cx="1008112" cy="104440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5" r="36142"/>
          <a:stretch/>
        </p:blipFill>
        <p:spPr>
          <a:xfrm>
            <a:off x="3531585" y="1707707"/>
            <a:ext cx="2215385" cy="5305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924068"/>
            <a:ext cx="1488289" cy="93997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08" y="1659754"/>
            <a:ext cx="2215385" cy="626419"/>
          </a:xfrm>
          <a:prstGeom prst="rect">
            <a:avLst/>
          </a:prstGeom>
          <a:effectLst>
            <a:outerShdw blurRad="50800" algn="tl" rotWithShape="0">
              <a:prstClr val="black">
                <a:alpha val="72000"/>
              </a:prst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903" y="3019191"/>
            <a:ext cx="1098738" cy="74972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396899"/>
            <a:ext cx="1152128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1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-381020" y="-90503"/>
            <a:ext cx="9932942" cy="5234004"/>
          </a:xfrm>
          <a:prstGeom prst="rect">
            <a:avLst/>
          </a:prstGeom>
        </p:spPr>
      </p:pic>
      <p:grpSp>
        <p:nvGrpSpPr>
          <p:cNvPr id="17" name="그룹 1002"/>
          <p:cNvGrpSpPr/>
          <p:nvPr/>
        </p:nvGrpSpPr>
        <p:grpSpPr>
          <a:xfrm>
            <a:off x="7996626" y="320720"/>
            <a:ext cx="511054" cy="103651"/>
            <a:chOff x="15990476" y="641242"/>
            <a:chExt cx="1021930" cy="207238"/>
          </a:xfrm>
        </p:grpSpPr>
        <p:pic>
          <p:nvPicPr>
            <p:cNvPr id="18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4" name="그림 78" descr="C:/Users/User/AppData/Roaming/PolarisOffice/ETemp/18440_18814360/fImage304607195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732" y="1695450"/>
            <a:ext cx="1896110" cy="1896110"/>
          </a:xfrm>
          <a:prstGeom prst="rect">
            <a:avLst/>
          </a:prstGeom>
          <a:noFill/>
        </p:spPr>
      </p:pic>
      <p:pic>
        <p:nvPicPr>
          <p:cNvPr id="3" name="그림 77" descr="C:/Users/User/AppData/Roaming/PolarisOffice/ETemp/18440_18814360/fImage2847841949358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557" y="1638300"/>
            <a:ext cx="1872615" cy="1872615"/>
          </a:xfrm>
          <a:prstGeom prst="rect">
            <a:avLst/>
          </a:prstGeom>
          <a:noFill/>
        </p:spPr>
      </p:pic>
      <p:sp>
        <p:nvSpPr>
          <p:cNvPr id="9" name="텍스트 상자 85"/>
          <p:cNvSpPr txBox="1">
            <a:spLocks/>
          </p:cNvSpPr>
          <p:nvPr/>
        </p:nvSpPr>
        <p:spPr>
          <a:xfrm>
            <a:off x="3621832" y="3589764"/>
            <a:ext cx="185801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0" indent="0" algn="ctr" hangingPunct="1"/>
            <a:r>
              <a:rPr lang="ko-KR" sz="1200" b="0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Arduino uno R3</a:t>
            </a:r>
            <a:endParaRPr lang="ko-KR" altLang="en-US" sz="1200" b="0">
              <a:solidFill>
                <a:schemeClr val="tx1"/>
              </a:solidFill>
              <a:latin typeface="나눔바른고딕 Light" charset="0"/>
              <a:ea typeface="나눔바른고딕 Light" charset="0"/>
            </a:endParaRPr>
          </a:p>
        </p:txBody>
      </p:sp>
      <p:sp>
        <p:nvSpPr>
          <p:cNvPr id="10" name="텍스트 상자 86"/>
          <p:cNvSpPr txBox="1">
            <a:spLocks/>
          </p:cNvSpPr>
          <p:nvPr/>
        </p:nvSpPr>
        <p:spPr>
          <a:xfrm>
            <a:off x="1259632" y="3589764"/>
            <a:ext cx="2172335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0" indent="0" algn="ctr" hangingPunct="1"/>
            <a:r>
              <a:rPr lang="ko-KR" sz="1200" b="0" dirty="0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Raspberry Pie 3 Model B+</a:t>
            </a:r>
            <a:endParaRPr lang="ko-KR" altLang="en-US" sz="1200" b="0" dirty="0">
              <a:solidFill>
                <a:schemeClr val="tx1"/>
              </a:solidFill>
              <a:latin typeface="나눔바른고딕 Light" charset="0"/>
              <a:ea typeface="나눔바른고딕 Light" charset="0"/>
            </a:endParaRPr>
          </a:p>
        </p:txBody>
      </p:sp>
      <p:sp>
        <p:nvSpPr>
          <p:cNvPr id="11" name="텍스트 상자 87"/>
          <p:cNvSpPr txBox="1">
            <a:spLocks/>
          </p:cNvSpPr>
          <p:nvPr/>
        </p:nvSpPr>
        <p:spPr>
          <a:xfrm>
            <a:off x="5831632" y="3637389"/>
            <a:ext cx="2038985" cy="185420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0" indent="0" algn="ctr" hangingPunct="1"/>
            <a:r>
              <a:rPr lang="en-US" altLang="ko-KR" sz="1200" dirty="0" smtClean="0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TDS 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센서</a:t>
            </a:r>
            <a:endParaRPr lang="ko-KR" altLang="en-US" sz="1200" b="0" dirty="0">
              <a:solidFill>
                <a:schemeClr val="tx1"/>
              </a:solidFill>
              <a:latin typeface="나눔바른고딕 Light" charset="0"/>
              <a:ea typeface="나눔바른고딕 Light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6333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191">
            <a:off x="5605761" y="1609815"/>
            <a:ext cx="2690141" cy="2017606"/>
          </a:xfrm>
          <a:prstGeom prst="rect">
            <a:avLst/>
          </a:prstGeom>
        </p:spPr>
      </p:pic>
      <p:sp>
        <p:nvSpPr>
          <p:cNvPr id="12" name="Object 11"/>
          <p:cNvSpPr txBox="1"/>
          <p:nvPr/>
        </p:nvSpPr>
        <p:spPr>
          <a:xfrm>
            <a:off x="633444" y="291324"/>
            <a:ext cx="2338922" cy="260893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02 </a:t>
            </a:r>
            <a:r>
              <a:rPr lang="ko-KR" alt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프로젝트 설계</a:t>
            </a:r>
            <a:endParaRPr 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15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77" descr="C:/Users/User/AppData/Roaming/PolarisOffice/ETemp/18440_18814360/fImage2847841949358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523" y="2643758"/>
            <a:ext cx="1656184" cy="1656184"/>
          </a:xfrm>
          <a:prstGeom prst="rect">
            <a:avLst/>
          </a:prstGeom>
          <a:noFill/>
        </p:spPr>
      </p:pic>
      <p:pic>
        <p:nvPicPr>
          <p:cNvPr id="55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4368982" y="-5747309"/>
            <a:ext cx="2286420" cy="13451934"/>
          </a:xfrm>
          <a:prstGeom prst="rect">
            <a:avLst/>
          </a:prstGeom>
        </p:spPr>
      </p:pic>
      <p:grpSp>
        <p:nvGrpSpPr>
          <p:cNvPr id="16" name="그룹 1002"/>
          <p:cNvGrpSpPr/>
          <p:nvPr/>
        </p:nvGrpSpPr>
        <p:grpSpPr>
          <a:xfrm>
            <a:off x="7996626" y="320720"/>
            <a:ext cx="511054" cy="103651"/>
            <a:chOff x="15990476" y="641242"/>
            <a:chExt cx="1021930" cy="207238"/>
          </a:xfrm>
        </p:grpSpPr>
        <p:pic>
          <p:nvPicPr>
            <p:cNvPr id="17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21" name="그림 78" descr="C:/Users/User/AppData/Roaming/PolarisOffice/ETemp/18440_18814360/fImage304607195147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1" y="2793483"/>
            <a:ext cx="1508559" cy="1508559"/>
          </a:xfrm>
          <a:prstGeom prst="rect">
            <a:avLst/>
          </a:prstGeom>
          <a:noFill/>
        </p:spPr>
      </p:pic>
      <p:cxnSp>
        <p:nvCxnSpPr>
          <p:cNvPr id="26" name="직선 연결선 25"/>
          <p:cNvCxnSpPr>
            <a:endCxn id="21" idx="1"/>
          </p:cNvCxnSpPr>
          <p:nvPr/>
        </p:nvCxnSpPr>
        <p:spPr>
          <a:xfrm>
            <a:off x="2054721" y="3547763"/>
            <a:ext cx="717080" cy="0"/>
          </a:xfrm>
          <a:prstGeom prst="line">
            <a:avLst/>
          </a:prstGeom>
          <a:ln w="19050">
            <a:solidFill>
              <a:srgbClr val="4A9E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352368" y="3547763"/>
            <a:ext cx="579673" cy="0"/>
          </a:xfrm>
          <a:prstGeom prst="line">
            <a:avLst/>
          </a:prstGeom>
          <a:ln w="19050">
            <a:solidFill>
              <a:srgbClr val="4A9EED"/>
            </a:solidFill>
            <a:headEnd type="arrow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7423701" y="3065400"/>
            <a:ext cx="964724" cy="964724"/>
          </a:xfrm>
          <a:prstGeom prst="ellipse">
            <a:avLst/>
          </a:prstGeom>
          <a:noFill/>
          <a:ln w="57150">
            <a:solidFill>
              <a:srgbClr val="4A9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itchFamily="34" charset="-127"/>
                <a:ea typeface="에스코어 드림 6 Bold" pitchFamily="34" charset="-127"/>
              </a:rPr>
              <a:t>WEB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335253" y="1203598"/>
            <a:ext cx="964724" cy="964724"/>
          </a:xfrm>
          <a:prstGeom prst="ellipse">
            <a:avLst/>
          </a:prstGeom>
          <a:noFill/>
          <a:ln w="57150">
            <a:solidFill>
              <a:srgbClr val="4A9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itchFamily="34" charset="-127"/>
                <a:ea typeface="에스코어 드림 6 Bold" pitchFamily="34" charset="-127"/>
              </a:rPr>
              <a:t>DB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6732241" y="3547762"/>
            <a:ext cx="576064" cy="0"/>
          </a:xfrm>
          <a:prstGeom prst="line">
            <a:avLst/>
          </a:prstGeom>
          <a:ln w="19050">
            <a:solidFill>
              <a:srgbClr val="4A9EED"/>
            </a:solidFill>
            <a:headEnd type="arrow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5817615" y="2312338"/>
            <a:ext cx="0" cy="547444"/>
          </a:xfrm>
          <a:prstGeom prst="line">
            <a:avLst/>
          </a:prstGeom>
          <a:ln w="19050">
            <a:solidFill>
              <a:srgbClr val="4A9EED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7906063" y="2499742"/>
            <a:ext cx="0" cy="479102"/>
          </a:xfrm>
          <a:prstGeom prst="line">
            <a:avLst/>
          </a:prstGeom>
          <a:ln w="19050">
            <a:solidFill>
              <a:srgbClr val="4A9EED"/>
            </a:solidFill>
            <a:prstDash val="sys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373" y="1499158"/>
            <a:ext cx="849380" cy="84938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902989" y="4171314"/>
            <a:ext cx="182925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itchFamily="34" charset="-127"/>
                <a:ea typeface="에스코어 드림 6 Bold" pitchFamily="34" charset="-127"/>
              </a:rPr>
              <a:t>Raspberry Pie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27785" y="4171314"/>
            <a:ext cx="182925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itchFamily="34" charset="-127"/>
                <a:ea typeface="에스코어 드림 6 Bold" pitchFamily="34" charset="-127"/>
              </a:rPr>
              <a:t>Arduino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6333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191">
            <a:off x="225912" y="2916585"/>
            <a:ext cx="1983331" cy="1487498"/>
          </a:xfrm>
          <a:prstGeom prst="rect">
            <a:avLst/>
          </a:prstGeom>
        </p:spPr>
      </p:pic>
      <p:sp>
        <p:nvSpPr>
          <p:cNvPr id="19" name="Object 11"/>
          <p:cNvSpPr txBox="1"/>
          <p:nvPr/>
        </p:nvSpPr>
        <p:spPr>
          <a:xfrm>
            <a:off x="633444" y="291324"/>
            <a:ext cx="2338922" cy="260893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02 </a:t>
            </a:r>
            <a:r>
              <a:rPr lang="ko-KR" alt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프로젝트 설계</a:t>
            </a:r>
            <a:endParaRPr 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Pages>11</Pages>
  <Words>213</Words>
  <Characters>0</Characters>
  <Application>Microsoft Office PowerPoint</Application>
  <DocSecurity>0</DocSecurity>
  <PresentationFormat>화면 슬라이드 쇼(16:9)</PresentationFormat>
  <Lines>0</Lines>
  <Paragraphs>80</Paragraphs>
  <Slides>16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굴림</vt:lpstr>
      <vt:lpstr>Arial</vt:lpstr>
      <vt:lpstr>에스코어 드림 3 Light</vt:lpstr>
      <vt:lpstr>에스코어 드림 4 Regular</vt:lpstr>
      <vt:lpstr>나눔바른고딕 Light</vt:lpstr>
      <vt:lpstr>Calibri</vt:lpstr>
      <vt:lpstr>에스코어 드림 6 Bold</vt:lpstr>
      <vt:lpstr>에스코어 드림 7 ExtraBold</vt:lpstr>
      <vt:lpstr>맑은 고딕</vt:lpstr>
      <vt:lpstr>에스코어 드림 5 Medium</vt:lpstr>
      <vt:lpstr>오피스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산학SW프로젝트</dc:title>
  <dc:creator>seongeun lee</dc:creator>
  <cp:lastModifiedBy>Windows User</cp:lastModifiedBy>
  <cp:revision>39</cp:revision>
  <dcterms:modified xsi:type="dcterms:W3CDTF">2021-07-23T03:49:13Z</dcterms:modified>
  <cp:version>9.102.76.43786</cp:version>
</cp:coreProperties>
</file>